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262" r:id="rId4"/>
    <p:sldId id="257" r:id="rId5"/>
    <p:sldId id="268" r:id="rId6"/>
    <p:sldId id="275" r:id="rId7"/>
    <p:sldId id="277" r:id="rId8"/>
    <p:sldId id="276" r:id="rId9"/>
    <p:sldId id="274" r:id="rId10"/>
    <p:sldId id="264" r:id="rId11"/>
    <p:sldId id="272" r:id="rId12"/>
    <p:sldId id="273" r:id="rId13"/>
    <p:sldId id="271" r:id="rId14"/>
    <p:sldId id="260" r:id="rId15"/>
    <p:sldId id="278" r:id="rId16"/>
    <p:sldId id="258" r:id="rId17"/>
    <p:sldId id="279" r:id="rId18"/>
    <p:sldId id="263" r:id="rId19"/>
    <p:sldId id="292" r:id="rId20"/>
    <p:sldId id="282" r:id="rId21"/>
    <p:sldId id="280" r:id="rId22"/>
    <p:sldId id="281" r:id="rId23"/>
    <p:sldId id="286" r:id="rId24"/>
    <p:sldId id="298" r:id="rId25"/>
    <p:sldId id="293" r:id="rId26"/>
    <p:sldId id="297" r:id="rId27"/>
    <p:sldId id="294" r:id="rId28"/>
    <p:sldId id="296" r:id="rId29"/>
    <p:sldId id="284" r:id="rId30"/>
    <p:sldId id="285" r:id="rId31"/>
    <p:sldId id="287" r:id="rId32"/>
    <p:sldId id="283" r:id="rId33"/>
    <p:sldId id="291" r:id="rId34"/>
    <p:sldId id="290" r:id="rId35"/>
    <p:sldId id="265" r:id="rId36"/>
    <p:sldId id="288" r:id="rId37"/>
    <p:sldId id="295" r:id="rId38"/>
    <p:sldId id="267" r:id="rId39"/>
    <p:sldId id="289" r:id="rId40"/>
    <p:sldId id="25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12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104B8-7B19-0644-867A-12A90A1E9C8F}" type="doc">
      <dgm:prSet loTypeId="urn:microsoft.com/office/officeart/2005/8/layout/cycle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E0C3D-19E7-E747-AEBD-A5F226F41555}">
      <dgm:prSet phldrT="[Text]"/>
      <dgm:spPr/>
      <dgm:t>
        <a:bodyPr/>
        <a:lstStyle/>
        <a:p>
          <a:r>
            <a:rPr lang="en-US" dirty="0" smtClean="0"/>
            <a:t>Take stock of where you are</a:t>
          </a:r>
          <a:endParaRPr lang="en-US" dirty="0"/>
        </a:p>
      </dgm:t>
    </dgm:pt>
    <dgm:pt modelId="{F6C000D4-185A-8E42-BBD5-A8FFD057CC8A}" type="parTrans" cxnId="{EF1F6A2C-2E2A-A248-9DA2-272539929617}">
      <dgm:prSet/>
      <dgm:spPr/>
      <dgm:t>
        <a:bodyPr/>
        <a:lstStyle/>
        <a:p>
          <a:endParaRPr lang="en-US"/>
        </a:p>
      </dgm:t>
    </dgm:pt>
    <dgm:pt modelId="{D9AE57F0-E6DD-5E47-B80F-1A8FAB5E3E61}" type="sibTrans" cxnId="{EF1F6A2C-2E2A-A248-9DA2-272539929617}">
      <dgm:prSet/>
      <dgm:spPr/>
      <dgm:t>
        <a:bodyPr/>
        <a:lstStyle/>
        <a:p>
          <a:endParaRPr lang="en-US"/>
        </a:p>
      </dgm:t>
    </dgm:pt>
    <dgm:pt modelId="{B5C57F71-D847-494D-ADEB-A62F8D78A396}">
      <dgm:prSet phldrT="[Text]"/>
      <dgm:spPr/>
      <dgm:t>
        <a:bodyPr/>
        <a:lstStyle/>
        <a:p>
          <a:r>
            <a:rPr lang="en-US" dirty="0" smtClean="0"/>
            <a:t>Take a small step towards your goal</a:t>
          </a:r>
          <a:endParaRPr lang="en-US" dirty="0"/>
        </a:p>
      </dgm:t>
    </dgm:pt>
    <dgm:pt modelId="{07A59783-FAEE-B246-B221-E94BB8C31FEC}" type="parTrans" cxnId="{E3D7C06A-6DE3-C44D-A1F9-76CC8556D756}">
      <dgm:prSet/>
      <dgm:spPr/>
      <dgm:t>
        <a:bodyPr/>
        <a:lstStyle/>
        <a:p>
          <a:endParaRPr lang="en-US"/>
        </a:p>
      </dgm:t>
    </dgm:pt>
    <dgm:pt modelId="{9AC48933-C1BC-C949-9659-85EAA88AF82D}" type="sibTrans" cxnId="{E3D7C06A-6DE3-C44D-A1F9-76CC8556D756}">
      <dgm:prSet/>
      <dgm:spPr/>
      <dgm:t>
        <a:bodyPr/>
        <a:lstStyle/>
        <a:p>
          <a:endParaRPr lang="en-US"/>
        </a:p>
      </dgm:t>
    </dgm:pt>
    <dgm:pt modelId="{DB83E38F-A5AB-4946-9DEE-032D3EB09570}">
      <dgm:prSet phldrT="[Text]"/>
      <dgm:spPr/>
      <dgm:t>
        <a:bodyPr/>
        <a:lstStyle/>
        <a:p>
          <a:r>
            <a:rPr lang="en-US" dirty="0" smtClean="0"/>
            <a:t>Learn</a:t>
          </a:r>
          <a:endParaRPr lang="en-US" dirty="0"/>
        </a:p>
      </dgm:t>
    </dgm:pt>
    <dgm:pt modelId="{0203709F-EE62-6142-8156-D660CF6EAB4E}" type="parTrans" cxnId="{59ABF885-F7B9-BB4D-B82D-1EFA493FE411}">
      <dgm:prSet/>
      <dgm:spPr/>
      <dgm:t>
        <a:bodyPr/>
        <a:lstStyle/>
        <a:p>
          <a:endParaRPr lang="en-US"/>
        </a:p>
      </dgm:t>
    </dgm:pt>
    <dgm:pt modelId="{47F8F3F6-81ED-FE40-B69A-2748CC9B02FC}" type="sibTrans" cxnId="{59ABF885-F7B9-BB4D-B82D-1EFA493FE411}">
      <dgm:prSet/>
      <dgm:spPr/>
      <dgm:t>
        <a:bodyPr/>
        <a:lstStyle/>
        <a:p>
          <a:endParaRPr lang="en-US"/>
        </a:p>
      </dgm:t>
    </dgm:pt>
    <dgm:pt modelId="{4D3CB718-B45F-4348-8890-82BA38B88ECD}">
      <dgm:prSet phldrT="[Text]"/>
      <dgm:spPr/>
      <dgm:t>
        <a:bodyPr/>
        <a:lstStyle/>
        <a:p>
          <a:r>
            <a:rPr lang="en-US" dirty="0" smtClean="0"/>
            <a:t>Adjust based on what you learned</a:t>
          </a:r>
          <a:endParaRPr lang="en-US" dirty="0"/>
        </a:p>
      </dgm:t>
    </dgm:pt>
    <dgm:pt modelId="{DB61664B-5788-3E49-8284-35001D1A2B1B}" type="parTrans" cxnId="{B400931F-91EA-274B-822A-CB659C978694}">
      <dgm:prSet/>
      <dgm:spPr/>
      <dgm:t>
        <a:bodyPr/>
        <a:lstStyle/>
        <a:p>
          <a:endParaRPr lang="en-US"/>
        </a:p>
      </dgm:t>
    </dgm:pt>
    <dgm:pt modelId="{49DD373D-1660-1F4C-89C0-4C9CD0D492BD}" type="sibTrans" cxnId="{B400931F-91EA-274B-822A-CB659C978694}">
      <dgm:prSet/>
      <dgm:spPr/>
      <dgm:t>
        <a:bodyPr/>
        <a:lstStyle/>
        <a:p>
          <a:endParaRPr lang="en-US"/>
        </a:p>
      </dgm:t>
    </dgm:pt>
    <dgm:pt modelId="{C702C855-C78F-EF4E-BCD1-559C09DCB71C}" type="pres">
      <dgm:prSet presAssocID="{B81104B8-7B19-0644-867A-12A90A1E9C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A15DB-2225-D340-A382-D971CF0D7850}" type="pres">
      <dgm:prSet presAssocID="{5A5E0C3D-19E7-E747-AEBD-A5F226F415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3FE98-EF03-324C-BC98-DD834FC3C789}" type="pres">
      <dgm:prSet presAssocID="{5A5E0C3D-19E7-E747-AEBD-A5F226F41555}" presName="spNode" presStyleCnt="0"/>
      <dgm:spPr/>
    </dgm:pt>
    <dgm:pt modelId="{5024DCFA-F68D-5E40-B11C-7E343B8C515C}" type="pres">
      <dgm:prSet presAssocID="{D9AE57F0-E6DD-5E47-B80F-1A8FAB5E3E6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6EC9FE3-6A13-1747-B79C-E8E732C09C9F}" type="pres">
      <dgm:prSet presAssocID="{B5C57F71-D847-494D-ADEB-A62F8D78A3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2382-378C-D44B-ADA3-000886B0CD8B}" type="pres">
      <dgm:prSet presAssocID="{B5C57F71-D847-494D-ADEB-A62F8D78A396}" presName="spNode" presStyleCnt="0"/>
      <dgm:spPr/>
    </dgm:pt>
    <dgm:pt modelId="{4919BF8E-1FFB-6B4D-83A5-53A41EF01097}" type="pres">
      <dgm:prSet presAssocID="{9AC48933-C1BC-C949-9659-85EAA88AF82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72F7220-61F0-7C4D-A054-D783E43F072C}" type="pres">
      <dgm:prSet presAssocID="{DB83E38F-A5AB-4946-9DEE-032D3EB095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96A04-5608-704C-9691-DBCCFC8726FB}" type="pres">
      <dgm:prSet presAssocID="{DB83E38F-A5AB-4946-9DEE-032D3EB09570}" presName="spNode" presStyleCnt="0"/>
      <dgm:spPr/>
    </dgm:pt>
    <dgm:pt modelId="{9CC5EF5E-CEEB-344E-B5D9-58C7D615C6BB}" type="pres">
      <dgm:prSet presAssocID="{47F8F3F6-81ED-FE40-B69A-2748CC9B02F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FAFBB7C-2473-D54B-BBD9-6B45D0AB7452}" type="pres">
      <dgm:prSet presAssocID="{4D3CB718-B45F-4348-8890-82BA38B88E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301AF-5A32-C14E-BA96-4C015CDDC67A}" type="pres">
      <dgm:prSet presAssocID="{4D3CB718-B45F-4348-8890-82BA38B88ECD}" presName="spNode" presStyleCnt="0"/>
      <dgm:spPr/>
    </dgm:pt>
    <dgm:pt modelId="{B12B2409-68A1-D242-A60C-1F1D892E8333}" type="pres">
      <dgm:prSet presAssocID="{49DD373D-1660-1F4C-89C0-4C9CD0D492B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135BAA8-F1D7-794D-AD6A-73FD765A061B}" type="presOf" srcId="{47F8F3F6-81ED-FE40-B69A-2748CC9B02FC}" destId="{9CC5EF5E-CEEB-344E-B5D9-58C7D615C6BB}" srcOrd="0" destOrd="0" presId="urn:microsoft.com/office/officeart/2005/8/layout/cycle5"/>
    <dgm:cxn modelId="{E3D7C06A-6DE3-C44D-A1F9-76CC8556D756}" srcId="{B81104B8-7B19-0644-867A-12A90A1E9C8F}" destId="{B5C57F71-D847-494D-ADEB-A62F8D78A396}" srcOrd="1" destOrd="0" parTransId="{07A59783-FAEE-B246-B221-E94BB8C31FEC}" sibTransId="{9AC48933-C1BC-C949-9659-85EAA88AF82D}"/>
    <dgm:cxn modelId="{B400931F-91EA-274B-822A-CB659C978694}" srcId="{B81104B8-7B19-0644-867A-12A90A1E9C8F}" destId="{4D3CB718-B45F-4348-8890-82BA38B88ECD}" srcOrd="3" destOrd="0" parTransId="{DB61664B-5788-3E49-8284-35001D1A2B1B}" sibTransId="{49DD373D-1660-1F4C-89C0-4C9CD0D492BD}"/>
    <dgm:cxn modelId="{5A50A235-6FF0-B44F-B349-D907A0EE3469}" type="presOf" srcId="{B81104B8-7B19-0644-867A-12A90A1E9C8F}" destId="{C702C855-C78F-EF4E-BCD1-559C09DCB71C}" srcOrd="0" destOrd="0" presId="urn:microsoft.com/office/officeart/2005/8/layout/cycle5"/>
    <dgm:cxn modelId="{E67B11C6-3E3C-2F48-A638-EFDAFEAB93A9}" type="presOf" srcId="{D9AE57F0-E6DD-5E47-B80F-1A8FAB5E3E61}" destId="{5024DCFA-F68D-5E40-B11C-7E343B8C515C}" srcOrd="0" destOrd="0" presId="urn:microsoft.com/office/officeart/2005/8/layout/cycle5"/>
    <dgm:cxn modelId="{383A3250-1F08-8248-8C3A-5D48BD2DECF4}" type="presOf" srcId="{B5C57F71-D847-494D-ADEB-A62F8D78A396}" destId="{46EC9FE3-6A13-1747-B79C-E8E732C09C9F}" srcOrd="0" destOrd="0" presId="urn:microsoft.com/office/officeart/2005/8/layout/cycle5"/>
    <dgm:cxn modelId="{EF1F6A2C-2E2A-A248-9DA2-272539929617}" srcId="{B81104B8-7B19-0644-867A-12A90A1E9C8F}" destId="{5A5E0C3D-19E7-E747-AEBD-A5F226F41555}" srcOrd="0" destOrd="0" parTransId="{F6C000D4-185A-8E42-BBD5-A8FFD057CC8A}" sibTransId="{D9AE57F0-E6DD-5E47-B80F-1A8FAB5E3E61}"/>
    <dgm:cxn modelId="{012A2167-D310-B04E-A9F8-E4AD187BE40A}" type="presOf" srcId="{49DD373D-1660-1F4C-89C0-4C9CD0D492BD}" destId="{B12B2409-68A1-D242-A60C-1F1D892E8333}" srcOrd="0" destOrd="0" presId="urn:microsoft.com/office/officeart/2005/8/layout/cycle5"/>
    <dgm:cxn modelId="{6D525CC3-8A40-DF43-A6A5-C7C0585EA69C}" type="presOf" srcId="{DB83E38F-A5AB-4946-9DEE-032D3EB09570}" destId="{D72F7220-61F0-7C4D-A054-D783E43F072C}" srcOrd="0" destOrd="0" presId="urn:microsoft.com/office/officeart/2005/8/layout/cycle5"/>
    <dgm:cxn modelId="{46C4F24F-2E5F-1644-9EFF-7ED24562C3F3}" type="presOf" srcId="{9AC48933-C1BC-C949-9659-85EAA88AF82D}" destId="{4919BF8E-1FFB-6B4D-83A5-53A41EF01097}" srcOrd="0" destOrd="0" presId="urn:microsoft.com/office/officeart/2005/8/layout/cycle5"/>
    <dgm:cxn modelId="{167FE41E-6B3D-6145-8F74-60E635E7ECC2}" type="presOf" srcId="{5A5E0C3D-19E7-E747-AEBD-A5F226F41555}" destId="{98EA15DB-2225-D340-A382-D971CF0D7850}" srcOrd="0" destOrd="0" presId="urn:microsoft.com/office/officeart/2005/8/layout/cycle5"/>
    <dgm:cxn modelId="{59ABF885-F7B9-BB4D-B82D-1EFA493FE411}" srcId="{B81104B8-7B19-0644-867A-12A90A1E9C8F}" destId="{DB83E38F-A5AB-4946-9DEE-032D3EB09570}" srcOrd="2" destOrd="0" parTransId="{0203709F-EE62-6142-8156-D660CF6EAB4E}" sibTransId="{47F8F3F6-81ED-FE40-B69A-2748CC9B02FC}"/>
    <dgm:cxn modelId="{B45AD177-30BD-7E45-B906-3ED2CD79D9C0}" type="presOf" srcId="{4D3CB718-B45F-4348-8890-82BA38B88ECD}" destId="{7FAFBB7C-2473-D54B-BBD9-6B45D0AB7452}" srcOrd="0" destOrd="0" presId="urn:microsoft.com/office/officeart/2005/8/layout/cycle5"/>
    <dgm:cxn modelId="{0032BBCB-F503-454D-86EB-5584649A751B}" type="presParOf" srcId="{C702C855-C78F-EF4E-BCD1-559C09DCB71C}" destId="{98EA15DB-2225-D340-A382-D971CF0D7850}" srcOrd="0" destOrd="0" presId="urn:microsoft.com/office/officeart/2005/8/layout/cycle5"/>
    <dgm:cxn modelId="{A2F1D395-8F84-1848-8198-43433832F90B}" type="presParOf" srcId="{C702C855-C78F-EF4E-BCD1-559C09DCB71C}" destId="{D6F3FE98-EF03-324C-BC98-DD834FC3C789}" srcOrd="1" destOrd="0" presId="urn:microsoft.com/office/officeart/2005/8/layout/cycle5"/>
    <dgm:cxn modelId="{6D9B6194-EB9D-3941-A6D1-A23FDEAA8099}" type="presParOf" srcId="{C702C855-C78F-EF4E-BCD1-559C09DCB71C}" destId="{5024DCFA-F68D-5E40-B11C-7E343B8C515C}" srcOrd="2" destOrd="0" presId="urn:microsoft.com/office/officeart/2005/8/layout/cycle5"/>
    <dgm:cxn modelId="{51C3DC8D-C6A9-794B-B16B-10FF61D8DA8F}" type="presParOf" srcId="{C702C855-C78F-EF4E-BCD1-559C09DCB71C}" destId="{46EC9FE3-6A13-1747-B79C-E8E732C09C9F}" srcOrd="3" destOrd="0" presId="urn:microsoft.com/office/officeart/2005/8/layout/cycle5"/>
    <dgm:cxn modelId="{C02B14BD-5BF0-394F-B3B3-E2029714D363}" type="presParOf" srcId="{C702C855-C78F-EF4E-BCD1-559C09DCB71C}" destId="{4D4A2382-378C-D44B-ADA3-000886B0CD8B}" srcOrd="4" destOrd="0" presId="urn:microsoft.com/office/officeart/2005/8/layout/cycle5"/>
    <dgm:cxn modelId="{1D48DC92-DB06-F14F-9861-EA285683B641}" type="presParOf" srcId="{C702C855-C78F-EF4E-BCD1-559C09DCB71C}" destId="{4919BF8E-1FFB-6B4D-83A5-53A41EF01097}" srcOrd="5" destOrd="0" presId="urn:microsoft.com/office/officeart/2005/8/layout/cycle5"/>
    <dgm:cxn modelId="{E71894B8-A917-324D-B625-C8C666BE697B}" type="presParOf" srcId="{C702C855-C78F-EF4E-BCD1-559C09DCB71C}" destId="{D72F7220-61F0-7C4D-A054-D783E43F072C}" srcOrd="6" destOrd="0" presId="urn:microsoft.com/office/officeart/2005/8/layout/cycle5"/>
    <dgm:cxn modelId="{E65E2DE9-6E9A-4C45-9B83-5639D963E1B4}" type="presParOf" srcId="{C702C855-C78F-EF4E-BCD1-559C09DCB71C}" destId="{BB096A04-5608-704C-9691-DBCCFC8726FB}" srcOrd="7" destOrd="0" presId="urn:microsoft.com/office/officeart/2005/8/layout/cycle5"/>
    <dgm:cxn modelId="{C0FBCAEF-4551-FF41-B073-E875951B6322}" type="presParOf" srcId="{C702C855-C78F-EF4E-BCD1-559C09DCB71C}" destId="{9CC5EF5E-CEEB-344E-B5D9-58C7D615C6BB}" srcOrd="8" destOrd="0" presId="urn:microsoft.com/office/officeart/2005/8/layout/cycle5"/>
    <dgm:cxn modelId="{828EC17E-0922-814F-B520-0ACD2BFE7C7A}" type="presParOf" srcId="{C702C855-C78F-EF4E-BCD1-559C09DCB71C}" destId="{7FAFBB7C-2473-D54B-BBD9-6B45D0AB7452}" srcOrd="9" destOrd="0" presId="urn:microsoft.com/office/officeart/2005/8/layout/cycle5"/>
    <dgm:cxn modelId="{94DBFD74-8FDE-FD48-9EF9-476AABC4010E}" type="presParOf" srcId="{C702C855-C78F-EF4E-BCD1-559C09DCB71C}" destId="{9EE301AF-5A32-C14E-BA96-4C015CDDC67A}" srcOrd="10" destOrd="0" presId="urn:microsoft.com/office/officeart/2005/8/layout/cycle5"/>
    <dgm:cxn modelId="{83E94D42-A201-0A48-B059-A8AD6BFC88CD}" type="presParOf" srcId="{C702C855-C78F-EF4E-BCD1-559C09DCB71C}" destId="{B12B2409-68A1-D242-A60C-1F1D892E833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104B8-7B19-0644-867A-12A90A1E9C8F}" type="doc">
      <dgm:prSet loTypeId="urn:microsoft.com/office/officeart/2005/8/layout/cycle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E0C3D-19E7-E747-AEBD-A5F226F41555}">
      <dgm:prSet phldrT="[Text]"/>
      <dgm:spPr/>
      <dgm:t>
        <a:bodyPr/>
        <a:lstStyle/>
        <a:p>
          <a:r>
            <a:rPr lang="en-US" dirty="0" smtClean="0"/>
            <a:t>Take stock of where you are</a:t>
          </a:r>
          <a:endParaRPr lang="en-US" dirty="0"/>
        </a:p>
      </dgm:t>
    </dgm:pt>
    <dgm:pt modelId="{F6C000D4-185A-8E42-BBD5-A8FFD057CC8A}" type="parTrans" cxnId="{EF1F6A2C-2E2A-A248-9DA2-272539929617}">
      <dgm:prSet/>
      <dgm:spPr/>
      <dgm:t>
        <a:bodyPr/>
        <a:lstStyle/>
        <a:p>
          <a:endParaRPr lang="en-US"/>
        </a:p>
      </dgm:t>
    </dgm:pt>
    <dgm:pt modelId="{D9AE57F0-E6DD-5E47-B80F-1A8FAB5E3E61}" type="sibTrans" cxnId="{EF1F6A2C-2E2A-A248-9DA2-272539929617}">
      <dgm:prSet/>
      <dgm:spPr/>
      <dgm:t>
        <a:bodyPr/>
        <a:lstStyle/>
        <a:p>
          <a:endParaRPr lang="en-US"/>
        </a:p>
      </dgm:t>
    </dgm:pt>
    <dgm:pt modelId="{B5C57F71-D847-494D-ADEB-A62F8D78A396}">
      <dgm:prSet phldrT="[Text]"/>
      <dgm:spPr/>
      <dgm:t>
        <a:bodyPr/>
        <a:lstStyle/>
        <a:p>
          <a:r>
            <a:rPr lang="en-US" dirty="0" smtClean="0"/>
            <a:t>Take a small step towards your goal</a:t>
          </a:r>
          <a:endParaRPr lang="en-US" dirty="0"/>
        </a:p>
      </dgm:t>
    </dgm:pt>
    <dgm:pt modelId="{07A59783-FAEE-B246-B221-E94BB8C31FEC}" type="parTrans" cxnId="{E3D7C06A-6DE3-C44D-A1F9-76CC8556D756}">
      <dgm:prSet/>
      <dgm:spPr/>
      <dgm:t>
        <a:bodyPr/>
        <a:lstStyle/>
        <a:p>
          <a:endParaRPr lang="en-US"/>
        </a:p>
      </dgm:t>
    </dgm:pt>
    <dgm:pt modelId="{9AC48933-C1BC-C949-9659-85EAA88AF82D}" type="sibTrans" cxnId="{E3D7C06A-6DE3-C44D-A1F9-76CC8556D756}">
      <dgm:prSet/>
      <dgm:spPr/>
      <dgm:t>
        <a:bodyPr/>
        <a:lstStyle/>
        <a:p>
          <a:endParaRPr lang="en-US"/>
        </a:p>
      </dgm:t>
    </dgm:pt>
    <dgm:pt modelId="{DB83E38F-A5AB-4946-9DEE-032D3EB09570}">
      <dgm:prSet phldrT="[Text]"/>
      <dgm:spPr/>
      <dgm:t>
        <a:bodyPr/>
        <a:lstStyle/>
        <a:p>
          <a:r>
            <a:rPr lang="en-US" dirty="0" smtClean="0"/>
            <a:t>Learn</a:t>
          </a:r>
          <a:endParaRPr lang="en-US" dirty="0"/>
        </a:p>
      </dgm:t>
    </dgm:pt>
    <dgm:pt modelId="{0203709F-EE62-6142-8156-D660CF6EAB4E}" type="parTrans" cxnId="{59ABF885-F7B9-BB4D-B82D-1EFA493FE411}">
      <dgm:prSet/>
      <dgm:spPr/>
      <dgm:t>
        <a:bodyPr/>
        <a:lstStyle/>
        <a:p>
          <a:endParaRPr lang="en-US"/>
        </a:p>
      </dgm:t>
    </dgm:pt>
    <dgm:pt modelId="{47F8F3F6-81ED-FE40-B69A-2748CC9B02FC}" type="sibTrans" cxnId="{59ABF885-F7B9-BB4D-B82D-1EFA493FE411}">
      <dgm:prSet/>
      <dgm:spPr/>
      <dgm:t>
        <a:bodyPr/>
        <a:lstStyle/>
        <a:p>
          <a:endParaRPr lang="en-US"/>
        </a:p>
      </dgm:t>
    </dgm:pt>
    <dgm:pt modelId="{4D3CB718-B45F-4348-8890-82BA38B88ECD}">
      <dgm:prSet phldrT="[Text]"/>
      <dgm:spPr/>
      <dgm:t>
        <a:bodyPr/>
        <a:lstStyle/>
        <a:p>
          <a:r>
            <a:rPr lang="en-US" dirty="0" smtClean="0"/>
            <a:t>Adjust based on what you learned</a:t>
          </a:r>
          <a:endParaRPr lang="en-US" dirty="0"/>
        </a:p>
      </dgm:t>
    </dgm:pt>
    <dgm:pt modelId="{DB61664B-5788-3E49-8284-35001D1A2B1B}" type="parTrans" cxnId="{B400931F-91EA-274B-822A-CB659C978694}">
      <dgm:prSet/>
      <dgm:spPr/>
      <dgm:t>
        <a:bodyPr/>
        <a:lstStyle/>
        <a:p>
          <a:endParaRPr lang="en-US"/>
        </a:p>
      </dgm:t>
    </dgm:pt>
    <dgm:pt modelId="{49DD373D-1660-1F4C-89C0-4C9CD0D492BD}" type="sibTrans" cxnId="{B400931F-91EA-274B-822A-CB659C978694}">
      <dgm:prSet/>
      <dgm:spPr/>
      <dgm:t>
        <a:bodyPr/>
        <a:lstStyle/>
        <a:p>
          <a:endParaRPr lang="en-US"/>
        </a:p>
      </dgm:t>
    </dgm:pt>
    <dgm:pt modelId="{C702C855-C78F-EF4E-BCD1-559C09DCB71C}" type="pres">
      <dgm:prSet presAssocID="{B81104B8-7B19-0644-867A-12A90A1E9C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A15DB-2225-D340-A382-D971CF0D7850}" type="pres">
      <dgm:prSet presAssocID="{5A5E0C3D-19E7-E747-AEBD-A5F226F415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3FE98-EF03-324C-BC98-DD834FC3C789}" type="pres">
      <dgm:prSet presAssocID="{5A5E0C3D-19E7-E747-AEBD-A5F226F41555}" presName="spNode" presStyleCnt="0"/>
      <dgm:spPr/>
    </dgm:pt>
    <dgm:pt modelId="{5024DCFA-F68D-5E40-B11C-7E343B8C515C}" type="pres">
      <dgm:prSet presAssocID="{D9AE57F0-E6DD-5E47-B80F-1A8FAB5E3E6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6EC9FE3-6A13-1747-B79C-E8E732C09C9F}" type="pres">
      <dgm:prSet presAssocID="{B5C57F71-D847-494D-ADEB-A62F8D78A3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2382-378C-D44B-ADA3-000886B0CD8B}" type="pres">
      <dgm:prSet presAssocID="{B5C57F71-D847-494D-ADEB-A62F8D78A396}" presName="spNode" presStyleCnt="0"/>
      <dgm:spPr/>
    </dgm:pt>
    <dgm:pt modelId="{4919BF8E-1FFB-6B4D-83A5-53A41EF01097}" type="pres">
      <dgm:prSet presAssocID="{9AC48933-C1BC-C949-9659-85EAA88AF82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72F7220-61F0-7C4D-A054-D783E43F072C}" type="pres">
      <dgm:prSet presAssocID="{DB83E38F-A5AB-4946-9DEE-032D3EB095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96A04-5608-704C-9691-DBCCFC8726FB}" type="pres">
      <dgm:prSet presAssocID="{DB83E38F-A5AB-4946-9DEE-032D3EB09570}" presName="spNode" presStyleCnt="0"/>
      <dgm:spPr/>
    </dgm:pt>
    <dgm:pt modelId="{9CC5EF5E-CEEB-344E-B5D9-58C7D615C6BB}" type="pres">
      <dgm:prSet presAssocID="{47F8F3F6-81ED-FE40-B69A-2748CC9B02F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FAFBB7C-2473-D54B-BBD9-6B45D0AB7452}" type="pres">
      <dgm:prSet presAssocID="{4D3CB718-B45F-4348-8890-82BA38B88E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301AF-5A32-C14E-BA96-4C015CDDC67A}" type="pres">
      <dgm:prSet presAssocID="{4D3CB718-B45F-4348-8890-82BA38B88ECD}" presName="spNode" presStyleCnt="0"/>
      <dgm:spPr/>
    </dgm:pt>
    <dgm:pt modelId="{B12B2409-68A1-D242-A60C-1F1D892E8333}" type="pres">
      <dgm:prSet presAssocID="{49DD373D-1660-1F4C-89C0-4C9CD0D492B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5DDBD00-6DB9-544D-8333-C463EEFB67C4}" type="presOf" srcId="{47F8F3F6-81ED-FE40-B69A-2748CC9B02FC}" destId="{9CC5EF5E-CEEB-344E-B5D9-58C7D615C6BB}" srcOrd="0" destOrd="0" presId="urn:microsoft.com/office/officeart/2005/8/layout/cycle5"/>
    <dgm:cxn modelId="{4A38549F-2438-1B43-9BAA-C13DF45F4860}" type="presOf" srcId="{5A5E0C3D-19E7-E747-AEBD-A5F226F41555}" destId="{98EA15DB-2225-D340-A382-D971CF0D7850}" srcOrd="0" destOrd="0" presId="urn:microsoft.com/office/officeart/2005/8/layout/cycle5"/>
    <dgm:cxn modelId="{9AFADAF9-1696-C443-812D-69B285691619}" type="presOf" srcId="{B81104B8-7B19-0644-867A-12A90A1E9C8F}" destId="{C702C855-C78F-EF4E-BCD1-559C09DCB71C}" srcOrd="0" destOrd="0" presId="urn:microsoft.com/office/officeart/2005/8/layout/cycle5"/>
    <dgm:cxn modelId="{E3D7C06A-6DE3-C44D-A1F9-76CC8556D756}" srcId="{B81104B8-7B19-0644-867A-12A90A1E9C8F}" destId="{B5C57F71-D847-494D-ADEB-A62F8D78A396}" srcOrd="1" destOrd="0" parTransId="{07A59783-FAEE-B246-B221-E94BB8C31FEC}" sibTransId="{9AC48933-C1BC-C949-9659-85EAA88AF82D}"/>
    <dgm:cxn modelId="{620B10B9-1630-1549-B371-35918AC4EFD5}" type="presOf" srcId="{DB83E38F-A5AB-4946-9DEE-032D3EB09570}" destId="{D72F7220-61F0-7C4D-A054-D783E43F072C}" srcOrd="0" destOrd="0" presId="urn:microsoft.com/office/officeart/2005/8/layout/cycle5"/>
    <dgm:cxn modelId="{AEDF5A8A-431C-0C4E-88B4-1C59DB519918}" type="presOf" srcId="{4D3CB718-B45F-4348-8890-82BA38B88ECD}" destId="{7FAFBB7C-2473-D54B-BBD9-6B45D0AB7452}" srcOrd="0" destOrd="0" presId="urn:microsoft.com/office/officeart/2005/8/layout/cycle5"/>
    <dgm:cxn modelId="{B400931F-91EA-274B-822A-CB659C978694}" srcId="{B81104B8-7B19-0644-867A-12A90A1E9C8F}" destId="{4D3CB718-B45F-4348-8890-82BA38B88ECD}" srcOrd="3" destOrd="0" parTransId="{DB61664B-5788-3E49-8284-35001D1A2B1B}" sibTransId="{49DD373D-1660-1F4C-89C0-4C9CD0D492BD}"/>
    <dgm:cxn modelId="{97C24A7D-BAA2-3143-85EB-B3D9C1E70493}" type="presOf" srcId="{D9AE57F0-E6DD-5E47-B80F-1A8FAB5E3E61}" destId="{5024DCFA-F68D-5E40-B11C-7E343B8C515C}" srcOrd="0" destOrd="0" presId="urn:microsoft.com/office/officeart/2005/8/layout/cycle5"/>
    <dgm:cxn modelId="{EF1F6A2C-2E2A-A248-9DA2-272539929617}" srcId="{B81104B8-7B19-0644-867A-12A90A1E9C8F}" destId="{5A5E0C3D-19E7-E747-AEBD-A5F226F41555}" srcOrd="0" destOrd="0" parTransId="{F6C000D4-185A-8E42-BBD5-A8FFD057CC8A}" sibTransId="{D9AE57F0-E6DD-5E47-B80F-1A8FAB5E3E61}"/>
    <dgm:cxn modelId="{36125302-50CF-044F-A2B4-51DBB4C88268}" type="presOf" srcId="{B5C57F71-D847-494D-ADEB-A62F8D78A396}" destId="{46EC9FE3-6A13-1747-B79C-E8E732C09C9F}" srcOrd="0" destOrd="0" presId="urn:microsoft.com/office/officeart/2005/8/layout/cycle5"/>
    <dgm:cxn modelId="{E8B879ED-0DAA-FB47-B694-7A3AFCBCE3AF}" type="presOf" srcId="{9AC48933-C1BC-C949-9659-85EAA88AF82D}" destId="{4919BF8E-1FFB-6B4D-83A5-53A41EF01097}" srcOrd="0" destOrd="0" presId="urn:microsoft.com/office/officeart/2005/8/layout/cycle5"/>
    <dgm:cxn modelId="{59ABF885-F7B9-BB4D-B82D-1EFA493FE411}" srcId="{B81104B8-7B19-0644-867A-12A90A1E9C8F}" destId="{DB83E38F-A5AB-4946-9DEE-032D3EB09570}" srcOrd="2" destOrd="0" parTransId="{0203709F-EE62-6142-8156-D660CF6EAB4E}" sibTransId="{47F8F3F6-81ED-FE40-B69A-2748CC9B02FC}"/>
    <dgm:cxn modelId="{B74037C7-A2CA-D244-A915-71592E57233A}" type="presOf" srcId="{49DD373D-1660-1F4C-89C0-4C9CD0D492BD}" destId="{B12B2409-68A1-D242-A60C-1F1D892E8333}" srcOrd="0" destOrd="0" presId="urn:microsoft.com/office/officeart/2005/8/layout/cycle5"/>
    <dgm:cxn modelId="{5EB4B905-F283-A948-AD5C-F1324042A065}" type="presParOf" srcId="{C702C855-C78F-EF4E-BCD1-559C09DCB71C}" destId="{98EA15DB-2225-D340-A382-D971CF0D7850}" srcOrd="0" destOrd="0" presId="urn:microsoft.com/office/officeart/2005/8/layout/cycle5"/>
    <dgm:cxn modelId="{3C1ADBB4-794B-0B45-9AAB-9916EE571CF0}" type="presParOf" srcId="{C702C855-C78F-EF4E-BCD1-559C09DCB71C}" destId="{D6F3FE98-EF03-324C-BC98-DD834FC3C789}" srcOrd="1" destOrd="0" presId="urn:microsoft.com/office/officeart/2005/8/layout/cycle5"/>
    <dgm:cxn modelId="{F254CFAB-FCFD-824B-A415-28BA296A3F4F}" type="presParOf" srcId="{C702C855-C78F-EF4E-BCD1-559C09DCB71C}" destId="{5024DCFA-F68D-5E40-B11C-7E343B8C515C}" srcOrd="2" destOrd="0" presId="urn:microsoft.com/office/officeart/2005/8/layout/cycle5"/>
    <dgm:cxn modelId="{19AC922E-A5CA-DE45-A822-E16FA5057B09}" type="presParOf" srcId="{C702C855-C78F-EF4E-BCD1-559C09DCB71C}" destId="{46EC9FE3-6A13-1747-B79C-E8E732C09C9F}" srcOrd="3" destOrd="0" presId="urn:microsoft.com/office/officeart/2005/8/layout/cycle5"/>
    <dgm:cxn modelId="{FEEEB83D-8A6E-B841-9873-7FABAACDE289}" type="presParOf" srcId="{C702C855-C78F-EF4E-BCD1-559C09DCB71C}" destId="{4D4A2382-378C-D44B-ADA3-000886B0CD8B}" srcOrd="4" destOrd="0" presId="urn:microsoft.com/office/officeart/2005/8/layout/cycle5"/>
    <dgm:cxn modelId="{7E003780-8F0B-5A48-AE66-59D7F349DB7E}" type="presParOf" srcId="{C702C855-C78F-EF4E-BCD1-559C09DCB71C}" destId="{4919BF8E-1FFB-6B4D-83A5-53A41EF01097}" srcOrd="5" destOrd="0" presId="urn:microsoft.com/office/officeart/2005/8/layout/cycle5"/>
    <dgm:cxn modelId="{6C8A0090-B340-3744-B215-342131FC1CE6}" type="presParOf" srcId="{C702C855-C78F-EF4E-BCD1-559C09DCB71C}" destId="{D72F7220-61F0-7C4D-A054-D783E43F072C}" srcOrd="6" destOrd="0" presId="urn:microsoft.com/office/officeart/2005/8/layout/cycle5"/>
    <dgm:cxn modelId="{640855F2-24B2-AD4D-B355-211E2E2D5397}" type="presParOf" srcId="{C702C855-C78F-EF4E-BCD1-559C09DCB71C}" destId="{BB096A04-5608-704C-9691-DBCCFC8726FB}" srcOrd="7" destOrd="0" presId="urn:microsoft.com/office/officeart/2005/8/layout/cycle5"/>
    <dgm:cxn modelId="{2F8D7ABD-23FC-334A-9579-2867B64FF50C}" type="presParOf" srcId="{C702C855-C78F-EF4E-BCD1-559C09DCB71C}" destId="{9CC5EF5E-CEEB-344E-B5D9-58C7D615C6BB}" srcOrd="8" destOrd="0" presId="urn:microsoft.com/office/officeart/2005/8/layout/cycle5"/>
    <dgm:cxn modelId="{2A0A5D63-85CA-424C-9BB6-D545A0FDAD44}" type="presParOf" srcId="{C702C855-C78F-EF4E-BCD1-559C09DCB71C}" destId="{7FAFBB7C-2473-D54B-BBD9-6B45D0AB7452}" srcOrd="9" destOrd="0" presId="urn:microsoft.com/office/officeart/2005/8/layout/cycle5"/>
    <dgm:cxn modelId="{6F8CA2B5-E42E-1E43-ADC8-2487E57B683B}" type="presParOf" srcId="{C702C855-C78F-EF4E-BCD1-559C09DCB71C}" destId="{9EE301AF-5A32-C14E-BA96-4C015CDDC67A}" srcOrd="10" destOrd="0" presId="urn:microsoft.com/office/officeart/2005/8/layout/cycle5"/>
    <dgm:cxn modelId="{D0770D05-8E75-5F4B-8626-E2034B41FC77}" type="presParOf" srcId="{C702C855-C78F-EF4E-BCD1-559C09DCB71C}" destId="{B12B2409-68A1-D242-A60C-1F1D892E833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E472C-109A-C547-BC36-A6945466B4EF}" type="doc">
      <dgm:prSet loTypeId="urn:microsoft.com/office/officeart/2005/8/layout/hProcess9" loCatId="" qsTypeId="urn:microsoft.com/office/officeart/2005/8/quickstyle/simple1" qsCatId="simple" csTypeId="urn:microsoft.com/office/officeart/2005/8/colors/colorful1" csCatId="colorful" phldr="1"/>
      <dgm:spPr/>
    </dgm:pt>
    <dgm:pt modelId="{FC4921FD-CAD5-C64C-AA61-D51435D1A98B}">
      <dgm:prSet phldrT="[Text]"/>
      <dgm:spPr/>
      <dgm:t>
        <a:bodyPr/>
        <a:lstStyle/>
        <a:p>
          <a:r>
            <a:rPr lang="en-US" dirty="0" smtClean="0"/>
            <a:t>To Do</a:t>
          </a:r>
          <a:endParaRPr lang="en-US" dirty="0"/>
        </a:p>
      </dgm:t>
    </dgm:pt>
    <dgm:pt modelId="{87CB8042-0FD8-B348-8ADA-3521C48A1006}" type="parTrans" cxnId="{D6F71F09-5DDC-A244-BB11-4B3EEC6A7A98}">
      <dgm:prSet/>
      <dgm:spPr/>
      <dgm:t>
        <a:bodyPr/>
        <a:lstStyle/>
        <a:p>
          <a:endParaRPr lang="en-US"/>
        </a:p>
      </dgm:t>
    </dgm:pt>
    <dgm:pt modelId="{7EF1A4E0-3AAF-E040-9AE8-01C0E4E033D0}" type="sibTrans" cxnId="{D6F71F09-5DDC-A244-BB11-4B3EEC6A7A98}">
      <dgm:prSet/>
      <dgm:spPr/>
      <dgm:t>
        <a:bodyPr/>
        <a:lstStyle/>
        <a:p>
          <a:endParaRPr lang="en-US"/>
        </a:p>
      </dgm:t>
    </dgm:pt>
    <dgm:pt modelId="{9C61D1C8-0FF3-9843-84B1-20842ABF6784}">
      <dgm:prSet phldrT="[Text]"/>
      <dgm:spPr/>
      <dgm:t>
        <a:bodyPr/>
        <a:lstStyle/>
        <a:p>
          <a:r>
            <a:rPr lang="en-US" dirty="0" smtClean="0"/>
            <a:t>Doing</a:t>
          </a:r>
          <a:endParaRPr lang="en-US" dirty="0"/>
        </a:p>
      </dgm:t>
    </dgm:pt>
    <dgm:pt modelId="{A9BAB126-9B06-EF4D-9A1F-1CBD108EF8D4}" type="parTrans" cxnId="{9F6BCBC6-B0F6-2B4D-A9BF-9C4AE5218C57}">
      <dgm:prSet/>
      <dgm:spPr/>
      <dgm:t>
        <a:bodyPr/>
        <a:lstStyle/>
        <a:p>
          <a:endParaRPr lang="en-US"/>
        </a:p>
      </dgm:t>
    </dgm:pt>
    <dgm:pt modelId="{FA5B4531-AA85-194E-A706-BFE09F98C00D}" type="sibTrans" cxnId="{9F6BCBC6-B0F6-2B4D-A9BF-9C4AE5218C57}">
      <dgm:prSet/>
      <dgm:spPr/>
      <dgm:t>
        <a:bodyPr/>
        <a:lstStyle/>
        <a:p>
          <a:endParaRPr lang="en-US"/>
        </a:p>
      </dgm:t>
    </dgm:pt>
    <dgm:pt modelId="{53E29094-DC4D-924D-9F5B-2D765DC93956}">
      <dgm:prSet phldrT="[Text]"/>
      <dgm:spPr/>
      <dgm:t>
        <a:bodyPr/>
        <a:lstStyle/>
        <a:p>
          <a:r>
            <a:rPr lang="en-US" dirty="0" smtClean="0"/>
            <a:t>Second Round Testing</a:t>
          </a:r>
          <a:endParaRPr lang="en-US" dirty="0"/>
        </a:p>
      </dgm:t>
    </dgm:pt>
    <dgm:pt modelId="{3EEB3CC6-2013-664F-BDB0-8EBA540FBD5B}" type="parTrans" cxnId="{634DB69F-F43C-0347-B775-7847A8E6C38D}">
      <dgm:prSet/>
      <dgm:spPr/>
      <dgm:t>
        <a:bodyPr/>
        <a:lstStyle/>
        <a:p>
          <a:endParaRPr lang="en-US"/>
        </a:p>
      </dgm:t>
    </dgm:pt>
    <dgm:pt modelId="{CFA6BD91-27DD-C94B-8AF3-D872EE16275A}" type="sibTrans" cxnId="{634DB69F-F43C-0347-B775-7847A8E6C38D}">
      <dgm:prSet/>
      <dgm:spPr/>
      <dgm:t>
        <a:bodyPr/>
        <a:lstStyle/>
        <a:p>
          <a:endParaRPr lang="en-US"/>
        </a:p>
      </dgm:t>
    </dgm:pt>
    <dgm:pt modelId="{1F72384C-9221-F946-A9F3-5AB719E85E21}">
      <dgm:prSet phldrT="[Text]"/>
      <dgm:spPr/>
      <dgm:t>
        <a:bodyPr/>
        <a:lstStyle/>
        <a:p>
          <a:r>
            <a:rPr lang="en-US" dirty="0" smtClean="0"/>
            <a:t>Done</a:t>
          </a:r>
          <a:endParaRPr lang="en-US" dirty="0"/>
        </a:p>
      </dgm:t>
    </dgm:pt>
    <dgm:pt modelId="{0B1795DF-D6F7-7247-954A-A675B6D16136}" type="parTrans" cxnId="{EBD5657D-A0F2-4E48-93D0-3C48F160D8E6}">
      <dgm:prSet/>
      <dgm:spPr/>
      <dgm:t>
        <a:bodyPr/>
        <a:lstStyle/>
        <a:p>
          <a:endParaRPr lang="en-US"/>
        </a:p>
      </dgm:t>
    </dgm:pt>
    <dgm:pt modelId="{A8E79E3A-4BD2-F84A-9C00-7F2178ECB827}" type="sibTrans" cxnId="{EBD5657D-A0F2-4E48-93D0-3C48F160D8E6}">
      <dgm:prSet/>
      <dgm:spPr/>
      <dgm:t>
        <a:bodyPr/>
        <a:lstStyle/>
        <a:p>
          <a:endParaRPr lang="en-US"/>
        </a:p>
      </dgm:t>
    </dgm:pt>
    <dgm:pt modelId="{3A99F397-CC47-D849-B363-7E366EDB147A}">
      <dgm:prSet phldrT="[Text]"/>
      <dgm:spPr/>
      <dgm:t>
        <a:bodyPr/>
        <a:lstStyle/>
        <a:p>
          <a:r>
            <a:rPr lang="en-US" dirty="0" smtClean="0"/>
            <a:t>Final Confirmed</a:t>
          </a:r>
          <a:endParaRPr lang="en-US" dirty="0"/>
        </a:p>
      </dgm:t>
    </dgm:pt>
    <dgm:pt modelId="{1EC4ECDC-8D9C-784F-A0B7-82A5FE3AE721}" type="parTrans" cxnId="{662C41F7-A844-EB4F-8826-75242A0F6CA1}">
      <dgm:prSet/>
      <dgm:spPr/>
      <dgm:t>
        <a:bodyPr/>
        <a:lstStyle/>
        <a:p>
          <a:endParaRPr lang="en-US"/>
        </a:p>
      </dgm:t>
    </dgm:pt>
    <dgm:pt modelId="{ECA7DBBD-A1C6-EC49-9B39-B6F67E4BBCD5}" type="sibTrans" cxnId="{662C41F7-A844-EB4F-8826-75242A0F6CA1}">
      <dgm:prSet/>
      <dgm:spPr/>
      <dgm:t>
        <a:bodyPr/>
        <a:lstStyle/>
        <a:p>
          <a:endParaRPr lang="en-US"/>
        </a:p>
      </dgm:t>
    </dgm:pt>
    <dgm:pt modelId="{CBD97451-4A24-764B-BA37-95B116EB52F2}" type="pres">
      <dgm:prSet presAssocID="{C48E472C-109A-C547-BC36-A6945466B4EF}" presName="CompostProcess" presStyleCnt="0">
        <dgm:presLayoutVars>
          <dgm:dir/>
          <dgm:resizeHandles val="exact"/>
        </dgm:presLayoutVars>
      </dgm:prSet>
      <dgm:spPr/>
    </dgm:pt>
    <dgm:pt modelId="{F1CA1393-2F14-9248-81FC-9B03F93DD155}" type="pres">
      <dgm:prSet presAssocID="{C48E472C-109A-C547-BC36-A6945466B4EF}" presName="arrow" presStyleLbl="bgShp" presStyleIdx="0" presStyleCnt="1"/>
      <dgm:spPr/>
    </dgm:pt>
    <dgm:pt modelId="{D248EEDC-736F-7A4D-A77D-F457827AF73A}" type="pres">
      <dgm:prSet presAssocID="{C48E472C-109A-C547-BC36-A6945466B4EF}" presName="linearProcess" presStyleCnt="0"/>
      <dgm:spPr/>
    </dgm:pt>
    <dgm:pt modelId="{0B8D16C1-AC5F-F446-A2D5-C5642614B79F}" type="pres">
      <dgm:prSet presAssocID="{FC4921FD-CAD5-C64C-AA61-D51435D1A98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55CC-1911-5E46-B4FD-A2BC55F7BF7A}" type="pres">
      <dgm:prSet presAssocID="{7EF1A4E0-3AAF-E040-9AE8-01C0E4E033D0}" presName="sibTrans" presStyleCnt="0"/>
      <dgm:spPr/>
    </dgm:pt>
    <dgm:pt modelId="{B39F8B76-E7CF-AD4F-AC82-F5C8DCDD0277}" type="pres">
      <dgm:prSet presAssocID="{9C61D1C8-0FF3-9843-84B1-20842ABF678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7310D-D869-BB47-8DF9-5C672827983E}" type="pres">
      <dgm:prSet presAssocID="{FA5B4531-AA85-194E-A706-BFE09F98C00D}" presName="sibTrans" presStyleCnt="0"/>
      <dgm:spPr/>
    </dgm:pt>
    <dgm:pt modelId="{3DA94AF6-F48A-354E-9F4D-FA93705BE588}" type="pres">
      <dgm:prSet presAssocID="{53E29094-DC4D-924D-9F5B-2D765DC9395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790EF-FD6E-E944-B5E9-E91A6155B870}" type="pres">
      <dgm:prSet presAssocID="{CFA6BD91-27DD-C94B-8AF3-D872EE16275A}" presName="sibTrans" presStyleCnt="0"/>
      <dgm:spPr/>
    </dgm:pt>
    <dgm:pt modelId="{3F9FCC19-6410-8A43-A022-1E5D8BA4FCB0}" type="pres">
      <dgm:prSet presAssocID="{1F72384C-9221-F946-A9F3-5AB719E85E2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7402-102A-E243-AC4D-A8352893AD3A}" type="pres">
      <dgm:prSet presAssocID="{A8E79E3A-4BD2-F84A-9C00-7F2178ECB827}" presName="sibTrans" presStyleCnt="0"/>
      <dgm:spPr/>
    </dgm:pt>
    <dgm:pt modelId="{92FC521E-70C4-7141-8381-B397F8D0C1E2}" type="pres">
      <dgm:prSet presAssocID="{3A99F397-CC47-D849-B363-7E366EDB147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17AC7-2111-8940-AC19-5FA3EDDBEF73}" type="presOf" srcId="{FC4921FD-CAD5-C64C-AA61-D51435D1A98B}" destId="{0B8D16C1-AC5F-F446-A2D5-C5642614B79F}" srcOrd="0" destOrd="0" presId="urn:microsoft.com/office/officeart/2005/8/layout/hProcess9"/>
    <dgm:cxn modelId="{EBD5657D-A0F2-4E48-93D0-3C48F160D8E6}" srcId="{C48E472C-109A-C547-BC36-A6945466B4EF}" destId="{1F72384C-9221-F946-A9F3-5AB719E85E21}" srcOrd="3" destOrd="0" parTransId="{0B1795DF-D6F7-7247-954A-A675B6D16136}" sibTransId="{A8E79E3A-4BD2-F84A-9C00-7F2178ECB827}"/>
    <dgm:cxn modelId="{924C9EF8-97C8-FA4B-A171-B1755485B56E}" type="presOf" srcId="{53E29094-DC4D-924D-9F5B-2D765DC93956}" destId="{3DA94AF6-F48A-354E-9F4D-FA93705BE588}" srcOrd="0" destOrd="0" presId="urn:microsoft.com/office/officeart/2005/8/layout/hProcess9"/>
    <dgm:cxn modelId="{A0877EE9-3FED-974A-9C20-488FE736EBE7}" type="presOf" srcId="{C48E472C-109A-C547-BC36-A6945466B4EF}" destId="{CBD97451-4A24-764B-BA37-95B116EB52F2}" srcOrd="0" destOrd="0" presId="urn:microsoft.com/office/officeart/2005/8/layout/hProcess9"/>
    <dgm:cxn modelId="{859271F9-CD14-444B-AC28-DD7416A16E91}" type="presOf" srcId="{9C61D1C8-0FF3-9843-84B1-20842ABF6784}" destId="{B39F8B76-E7CF-AD4F-AC82-F5C8DCDD0277}" srcOrd="0" destOrd="0" presId="urn:microsoft.com/office/officeart/2005/8/layout/hProcess9"/>
    <dgm:cxn modelId="{9F6BCBC6-B0F6-2B4D-A9BF-9C4AE5218C57}" srcId="{C48E472C-109A-C547-BC36-A6945466B4EF}" destId="{9C61D1C8-0FF3-9843-84B1-20842ABF6784}" srcOrd="1" destOrd="0" parTransId="{A9BAB126-9B06-EF4D-9A1F-1CBD108EF8D4}" sibTransId="{FA5B4531-AA85-194E-A706-BFE09F98C00D}"/>
    <dgm:cxn modelId="{A49BDF30-8DFC-2B43-AAD2-7AEB9702CBA7}" type="presOf" srcId="{3A99F397-CC47-D849-B363-7E366EDB147A}" destId="{92FC521E-70C4-7141-8381-B397F8D0C1E2}" srcOrd="0" destOrd="0" presId="urn:microsoft.com/office/officeart/2005/8/layout/hProcess9"/>
    <dgm:cxn modelId="{662C41F7-A844-EB4F-8826-75242A0F6CA1}" srcId="{C48E472C-109A-C547-BC36-A6945466B4EF}" destId="{3A99F397-CC47-D849-B363-7E366EDB147A}" srcOrd="4" destOrd="0" parTransId="{1EC4ECDC-8D9C-784F-A0B7-82A5FE3AE721}" sibTransId="{ECA7DBBD-A1C6-EC49-9B39-B6F67E4BBCD5}"/>
    <dgm:cxn modelId="{C3521C7A-0994-3A47-9FD3-B70DB41C9B1B}" type="presOf" srcId="{1F72384C-9221-F946-A9F3-5AB719E85E21}" destId="{3F9FCC19-6410-8A43-A022-1E5D8BA4FCB0}" srcOrd="0" destOrd="0" presId="urn:microsoft.com/office/officeart/2005/8/layout/hProcess9"/>
    <dgm:cxn modelId="{D6F71F09-5DDC-A244-BB11-4B3EEC6A7A98}" srcId="{C48E472C-109A-C547-BC36-A6945466B4EF}" destId="{FC4921FD-CAD5-C64C-AA61-D51435D1A98B}" srcOrd="0" destOrd="0" parTransId="{87CB8042-0FD8-B348-8ADA-3521C48A1006}" sibTransId="{7EF1A4E0-3AAF-E040-9AE8-01C0E4E033D0}"/>
    <dgm:cxn modelId="{634DB69F-F43C-0347-B775-7847A8E6C38D}" srcId="{C48E472C-109A-C547-BC36-A6945466B4EF}" destId="{53E29094-DC4D-924D-9F5B-2D765DC93956}" srcOrd="2" destOrd="0" parTransId="{3EEB3CC6-2013-664F-BDB0-8EBA540FBD5B}" sibTransId="{CFA6BD91-27DD-C94B-8AF3-D872EE16275A}"/>
    <dgm:cxn modelId="{469C5007-36ED-1E46-B7AD-747B92030677}" type="presParOf" srcId="{CBD97451-4A24-764B-BA37-95B116EB52F2}" destId="{F1CA1393-2F14-9248-81FC-9B03F93DD155}" srcOrd="0" destOrd="0" presId="urn:microsoft.com/office/officeart/2005/8/layout/hProcess9"/>
    <dgm:cxn modelId="{A8B0CE6C-4F1C-5344-AE1E-28AF9802A813}" type="presParOf" srcId="{CBD97451-4A24-764B-BA37-95B116EB52F2}" destId="{D248EEDC-736F-7A4D-A77D-F457827AF73A}" srcOrd="1" destOrd="0" presId="urn:microsoft.com/office/officeart/2005/8/layout/hProcess9"/>
    <dgm:cxn modelId="{7FA4C1B8-F89B-7547-9D9B-4CC1E0BEA202}" type="presParOf" srcId="{D248EEDC-736F-7A4D-A77D-F457827AF73A}" destId="{0B8D16C1-AC5F-F446-A2D5-C5642614B79F}" srcOrd="0" destOrd="0" presId="urn:microsoft.com/office/officeart/2005/8/layout/hProcess9"/>
    <dgm:cxn modelId="{C4E14D28-C406-584E-9DD4-664BDCE53BC5}" type="presParOf" srcId="{D248EEDC-736F-7A4D-A77D-F457827AF73A}" destId="{DE3F55CC-1911-5E46-B4FD-A2BC55F7BF7A}" srcOrd="1" destOrd="0" presId="urn:microsoft.com/office/officeart/2005/8/layout/hProcess9"/>
    <dgm:cxn modelId="{0D95A32B-91E4-7041-942E-4C0B028B5AAA}" type="presParOf" srcId="{D248EEDC-736F-7A4D-A77D-F457827AF73A}" destId="{B39F8B76-E7CF-AD4F-AC82-F5C8DCDD0277}" srcOrd="2" destOrd="0" presId="urn:microsoft.com/office/officeart/2005/8/layout/hProcess9"/>
    <dgm:cxn modelId="{1260699A-F1A1-5149-B547-B5BD7A1B9D36}" type="presParOf" srcId="{D248EEDC-736F-7A4D-A77D-F457827AF73A}" destId="{3347310D-D869-BB47-8DF9-5C672827983E}" srcOrd="3" destOrd="0" presId="urn:microsoft.com/office/officeart/2005/8/layout/hProcess9"/>
    <dgm:cxn modelId="{A73A8846-AD53-5940-AE1C-256E8C523278}" type="presParOf" srcId="{D248EEDC-736F-7A4D-A77D-F457827AF73A}" destId="{3DA94AF6-F48A-354E-9F4D-FA93705BE588}" srcOrd="4" destOrd="0" presId="urn:microsoft.com/office/officeart/2005/8/layout/hProcess9"/>
    <dgm:cxn modelId="{DCFD0687-6691-DD43-A0D2-71FECA9C97F4}" type="presParOf" srcId="{D248EEDC-736F-7A4D-A77D-F457827AF73A}" destId="{E7E790EF-FD6E-E944-B5E9-E91A6155B870}" srcOrd="5" destOrd="0" presId="urn:microsoft.com/office/officeart/2005/8/layout/hProcess9"/>
    <dgm:cxn modelId="{AA43A56C-C3A8-5C4E-9BA2-AFCA7218D617}" type="presParOf" srcId="{D248EEDC-736F-7A4D-A77D-F457827AF73A}" destId="{3F9FCC19-6410-8A43-A022-1E5D8BA4FCB0}" srcOrd="6" destOrd="0" presId="urn:microsoft.com/office/officeart/2005/8/layout/hProcess9"/>
    <dgm:cxn modelId="{5A597D22-2690-B14F-A183-CECD9D423B9F}" type="presParOf" srcId="{D248EEDC-736F-7A4D-A77D-F457827AF73A}" destId="{F1D77402-102A-E243-AC4D-A8352893AD3A}" srcOrd="7" destOrd="0" presId="urn:microsoft.com/office/officeart/2005/8/layout/hProcess9"/>
    <dgm:cxn modelId="{B68788A7-C6F8-9645-BB34-EC78838C81CE}" type="presParOf" srcId="{D248EEDC-736F-7A4D-A77D-F457827AF73A}" destId="{92FC521E-70C4-7141-8381-B397F8D0C1E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48004-7782-1949-B5B6-134B0C4BA82A}" type="doc">
      <dgm:prSet loTypeId="urn:microsoft.com/office/officeart/2008/layout/HexagonCluster" loCatId="" qsTypeId="urn:microsoft.com/office/officeart/2005/8/quickstyle/simple1" qsCatId="simple" csTypeId="urn:microsoft.com/office/officeart/2005/8/colors/colorful1" csCatId="colorful" phldr="1"/>
      <dgm:spPr/>
    </dgm:pt>
    <dgm:pt modelId="{A78A7FFD-11D4-7C44-9E19-71E1C556515D}">
      <dgm:prSet phldrT="[Text]"/>
      <dgm:spPr/>
      <dgm:t>
        <a:bodyPr/>
        <a:lstStyle/>
        <a:p>
          <a:r>
            <a:rPr lang="en-US" dirty="0" smtClean="0"/>
            <a:t>Major Tasks</a:t>
          </a:r>
          <a:endParaRPr lang="en-US" dirty="0"/>
        </a:p>
      </dgm:t>
    </dgm:pt>
    <dgm:pt modelId="{A73849C8-847D-424E-A942-4AE01D59E469}" type="parTrans" cxnId="{1B76C7C0-1523-3F41-9168-3DAC7A446F72}">
      <dgm:prSet/>
      <dgm:spPr/>
      <dgm:t>
        <a:bodyPr/>
        <a:lstStyle/>
        <a:p>
          <a:endParaRPr lang="en-US"/>
        </a:p>
      </dgm:t>
    </dgm:pt>
    <dgm:pt modelId="{27AFE18A-A806-DB4E-8A4F-24BADA9B3A39}" type="sibTrans" cxnId="{1B76C7C0-1523-3F41-9168-3DAC7A446F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2172DA55-4340-3F44-86B8-F5957090D760}">
      <dgm:prSet phldrT="[Text]"/>
      <dgm:spPr/>
      <dgm:t>
        <a:bodyPr/>
        <a:lstStyle/>
        <a:p>
          <a:r>
            <a:rPr lang="en-US" dirty="0" smtClean="0"/>
            <a:t>Backlog</a:t>
          </a:r>
          <a:endParaRPr lang="en-US" dirty="0"/>
        </a:p>
      </dgm:t>
    </dgm:pt>
    <dgm:pt modelId="{944D4D52-B8A2-C24B-955F-A35AFEACD575}" type="parTrans" cxnId="{63092F3D-7F45-134E-AC5E-5EAEAA11EE0C}">
      <dgm:prSet/>
      <dgm:spPr/>
      <dgm:t>
        <a:bodyPr/>
        <a:lstStyle/>
        <a:p>
          <a:endParaRPr lang="en-US"/>
        </a:p>
      </dgm:t>
    </dgm:pt>
    <dgm:pt modelId="{5113550B-7709-0C4D-86B2-65C5AF422C29}" type="sibTrans" cxnId="{63092F3D-7F45-134E-AC5E-5EAEAA11EE0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0778E97C-E669-3540-A873-4BD74058ADD6}">
      <dgm:prSet phldrT="[Text]"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4CA884AE-4D16-0349-91C0-84B4EA435B2A}" type="parTrans" cxnId="{CCF61A7D-EE7B-874C-B0C7-458DA8DB586A}">
      <dgm:prSet/>
      <dgm:spPr/>
      <dgm:t>
        <a:bodyPr/>
        <a:lstStyle/>
        <a:p>
          <a:endParaRPr lang="en-US"/>
        </a:p>
      </dgm:t>
    </dgm:pt>
    <dgm:pt modelId="{427CBBA6-67B7-8047-B3FD-B7A5308BDE3B}" type="sibTrans" cxnId="{CCF61A7D-EE7B-874C-B0C7-458DA8DB586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75899604-DB8B-D045-8349-5C1314024381}">
      <dgm:prSet/>
      <dgm:spPr/>
      <dgm:t>
        <a:bodyPr/>
        <a:lstStyle/>
        <a:p>
          <a:r>
            <a:rPr lang="en-US" dirty="0" smtClean="0"/>
            <a:t>PATCH</a:t>
          </a:r>
          <a:endParaRPr lang="en-US" dirty="0"/>
        </a:p>
      </dgm:t>
    </dgm:pt>
    <dgm:pt modelId="{67B59243-6E2C-FB41-8EC6-CE729358A9F3}" type="parTrans" cxnId="{BD499C03-5121-A942-9C0E-B1C5DE8C79CA}">
      <dgm:prSet/>
      <dgm:spPr/>
      <dgm:t>
        <a:bodyPr/>
        <a:lstStyle/>
        <a:p>
          <a:endParaRPr lang="en-US"/>
        </a:p>
      </dgm:t>
    </dgm:pt>
    <dgm:pt modelId="{A07CF2FF-290F-9A40-AEEE-5A31C3A16BE7}" type="sibTrans" cxnId="{BD499C03-5121-A942-9C0E-B1C5DE8C79C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36B33DC6-7FC8-ED4E-B47A-9E0DDE34540E}">
      <dgm:prSet/>
      <dgm:spPr/>
      <dgm:t>
        <a:bodyPr/>
        <a:lstStyle/>
        <a:p>
          <a:r>
            <a:rPr lang="en-US" dirty="0" smtClean="0"/>
            <a:t>Client Requests</a:t>
          </a:r>
          <a:endParaRPr lang="en-US" dirty="0"/>
        </a:p>
      </dgm:t>
    </dgm:pt>
    <dgm:pt modelId="{79903B19-DF03-6445-8226-629D9D13D50E}" type="parTrans" cxnId="{B19AD71D-25E8-3D42-9475-14D7B51F08EB}">
      <dgm:prSet/>
      <dgm:spPr/>
      <dgm:t>
        <a:bodyPr/>
        <a:lstStyle/>
        <a:p>
          <a:endParaRPr lang="en-US"/>
        </a:p>
      </dgm:t>
    </dgm:pt>
    <dgm:pt modelId="{2CF8C67C-1DFA-E648-A650-AF822184327C}" type="sibTrans" cxnId="{B19AD71D-25E8-3D42-9475-14D7B51F08E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CCF22D48-B916-BF4A-BF32-780B9BF17B25}" type="pres">
      <dgm:prSet presAssocID="{54548004-7782-1949-B5B6-134B0C4BA82A}" presName="Name0" presStyleCnt="0">
        <dgm:presLayoutVars>
          <dgm:chMax val="21"/>
          <dgm:chPref val="21"/>
        </dgm:presLayoutVars>
      </dgm:prSet>
      <dgm:spPr/>
    </dgm:pt>
    <dgm:pt modelId="{773B0D11-2E46-7746-B49C-015CC66AD2FF}" type="pres">
      <dgm:prSet presAssocID="{A78A7FFD-11D4-7C44-9E19-71E1C556515D}" presName="text1" presStyleCnt="0"/>
      <dgm:spPr/>
    </dgm:pt>
    <dgm:pt modelId="{1BF5F03D-A83F-2A47-AB76-1FA462DE64AD}" type="pres">
      <dgm:prSet presAssocID="{A78A7FFD-11D4-7C44-9E19-71E1C556515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5EEAE-A21E-EA4C-B96A-1D36134ED9DD}" type="pres">
      <dgm:prSet presAssocID="{A78A7FFD-11D4-7C44-9E19-71E1C556515D}" presName="textaccent1" presStyleCnt="0"/>
      <dgm:spPr/>
    </dgm:pt>
    <dgm:pt modelId="{EE6A5C3C-F1A2-B94C-B164-C47D4642048E}" type="pres">
      <dgm:prSet presAssocID="{A78A7FFD-11D4-7C44-9E19-71E1C556515D}" presName="accentRepeatNode" presStyleLbl="solidAlignAcc1" presStyleIdx="0" presStyleCnt="10"/>
      <dgm:spPr/>
    </dgm:pt>
    <dgm:pt modelId="{791055D9-8014-164F-8A71-4B54590B851B}" type="pres">
      <dgm:prSet presAssocID="{27AFE18A-A806-DB4E-8A4F-24BADA9B3A39}" presName="image1" presStyleCnt="0"/>
      <dgm:spPr/>
    </dgm:pt>
    <dgm:pt modelId="{6FC6C9DC-2C03-1F4D-B388-69AD7A4CEE28}" type="pres">
      <dgm:prSet presAssocID="{27AFE18A-A806-DB4E-8A4F-24BADA9B3A39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E1A2FD36-26A9-8A4B-B23D-DB0AAAF4A77C}" type="pres">
      <dgm:prSet presAssocID="{27AFE18A-A806-DB4E-8A4F-24BADA9B3A39}" presName="imageaccent1" presStyleCnt="0"/>
      <dgm:spPr/>
    </dgm:pt>
    <dgm:pt modelId="{AE91C5BF-5525-0544-BCA7-352B293B52E8}" type="pres">
      <dgm:prSet presAssocID="{27AFE18A-A806-DB4E-8A4F-24BADA9B3A39}" presName="accentRepeatNode" presStyleLbl="solidAlignAcc1" presStyleIdx="1" presStyleCnt="10"/>
      <dgm:spPr/>
    </dgm:pt>
    <dgm:pt modelId="{F08EACFE-CF61-4743-AC2C-B261B3A53573}" type="pres">
      <dgm:prSet presAssocID="{2172DA55-4340-3F44-86B8-F5957090D760}" presName="text2" presStyleCnt="0"/>
      <dgm:spPr/>
    </dgm:pt>
    <dgm:pt modelId="{ED424714-9D4E-364A-83E7-3B9AD157F65D}" type="pres">
      <dgm:prSet presAssocID="{2172DA55-4340-3F44-86B8-F5957090D76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02D07-1049-5D48-83BB-97F371645715}" type="pres">
      <dgm:prSet presAssocID="{2172DA55-4340-3F44-86B8-F5957090D760}" presName="textaccent2" presStyleCnt="0"/>
      <dgm:spPr/>
    </dgm:pt>
    <dgm:pt modelId="{3E82629F-8FFC-6D42-96DB-B9C53B36A80B}" type="pres">
      <dgm:prSet presAssocID="{2172DA55-4340-3F44-86B8-F5957090D760}" presName="accentRepeatNode" presStyleLbl="solidAlignAcc1" presStyleIdx="2" presStyleCnt="10"/>
      <dgm:spPr/>
    </dgm:pt>
    <dgm:pt modelId="{0F59CC28-AD8C-234B-8A63-8A795CEE96DA}" type="pres">
      <dgm:prSet presAssocID="{5113550B-7709-0C4D-86B2-65C5AF422C29}" presName="image2" presStyleCnt="0"/>
      <dgm:spPr/>
    </dgm:pt>
    <dgm:pt modelId="{14944EFE-90E2-A042-82AD-66982348F445}" type="pres">
      <dgm:prSet presAssocID="{5113550B-7709-0C4D-86B2-65C5AF422C29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3619F02A-F24E-074E-8D11-1FB3F32FAC7E}" type="pres">
      <dgm:prSet presAssocID="{5113550B-7709-0C4D-86B2-65C5AF422C29}" presName="imageaccent2" presStyleCnt="0"/>
      <dgm:spPr/>
    </dgm:pt>
    <dgm:pt modelId="{5763B85A-7C05-E24A-BB49-C6A8C31A6E8D}" type="pres">
      <dgm:prSet presAssocID="{5113550B-7709-0C4D-86B2-65C5AF422C29}" presName="accentRepeatNode" presStyleLbl="solidAlignAcc1" presStyleIdx="3" presStyleCnt="10"/>
      <dgm:spPr/>
    </dgm:pt>
    <dgm:pt modelId="{D721BCF5-D56B-D443-BCE4-F32B4E727751}" type="pres">
      <dgm:prSet presAssocID="{36B33DC6-7FC8-ED4E-B47A-9E0DDE34540E}" presName="text3" presStyleCnt="0"/>
      <dgm:spPr/>
    </dgm:pt>
    <dgm:pt modelId="{799F54EF-7CC8-0449-98B9-1DC2558DD7A6}" type="pres">
      <dgm:prSet presAssocID="{36B33DC6-7FC8-ED4E-B47A-9E0DDE34540E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2CD7A-47C9-B04B-92BA-41B707E91FD2}" type="pres">
      <dgm:prSet presAssocID="{36B33DC6-7FC8-ED4E-B47A-9E0DDE34540E}" presName="textaccent3" presStyleCnt="0"/>
      <dgm:spPr/>
    </dgm:pt>
    <dgm:pt modelId="{D6197D61-97A2-D249-A128-11B599F0911C}" type="pres">
      <dgm:prSet presAssocID="{36B33DC6-7FC8-ED4E-B47A-9E0DDE34540E}" presName="accentRepeatNode" presStyleLbl="solidAlignAcc1" presStyleIdx="4" presStyleCnt="10"/>
      <dgm:spPr/>
    </dgm:pt>
    <dgm:pt modelId="{77A6BD1D-244E-F540-B0E8-D1B6D3DF3EF1}" type="pres">
      <dgm:prSet presAssocID="{2CF8C67C-1DFA-E648-A650-AF822184327C}" presName="image3" presStyleCnt="0"/>
      <dgm:spPr/>
    </dgm:pt>
    <dgm:pt modelId="{68E5362A-64C5-DD43-906B-BF2609526619}" type="pres">
      <dgm:prSet presAssocID="{2CF8C67C-1DFA-E648-A650-AF822184327C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9CE6E8F1-DFA0-B24B-99EB-47D0DC787D3F}" type="pres">
      <dgm:prSet presAssocID="{2CF8C67C-1DFA-E648-A650-AF822184327C}" presName="imageaccent3" presStyleCnt="0"/>
      <dgm:spPr/>
    </dgm:pt>
    <dgm:pt modelId="{BB4A2623-492B-B449-9E64-2EC77D5139E1}" type="pres">
      <dgm:prSet presAssocID="{2CF8C67C-1DFA-E648-A650-AF822184327C}" presName="accentRepeatNode" presStyleLbl="solidAlignAcc1" presStyleIdx="5" presStyleCnt="10"/>
      <dgm:spPr/>
    </dgm:pt>
    <dgm:pt modelId="{49CB262D-B31A-5441-A073-CB1A9A182A0A}" type="pres">
      <dgm:prSet presAssocID="{0778E97C-E669-3540-A873-4BD74058ADD6}" presName="text4" presStyleCnt="0"/>
      <dgm:spPr/>
    </dgm:pt>
    <dgm:pt modelId="{3F23BA81-CE53-6A40-AB06-ADA0B9334C53}" type="pres">
      <dgm:prSet presAssocID="{0778E97C-E669-3540-A873-4BD74058ADD6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1383-7825-4F45-B9A7-0F45E55C8192}" type="pres">
      <dgm:prSet presAssocID="{0778E97C-E669-3540-A873-4BD74058ADD6}" presName="textaccent4" presStyleCnt="0"/>
      <dgm:spPr/>
    </dgm:pt>
    <dgm:pt modelId="{595C3F92-C7E8-A646-9F1F-A79ACB7E56B1}" type="pres">
      <dgm:prSet presAssocID="{0778E97C-E669-3540-A873-4BD74058ADD6}" presName="accentRepeatNode" presStyleLbl="solidAlignAcc1" presStyleIdx="6" presStyleCnt="10"/>
      <dgm:spPr/>
    </dgm:pt>
    <dgm:pt modelId="{8D7D059C-FB3D-9246-9062-6E264C46405D}" type="pres">
      <dgm:prSet presAssocID="{427CBBA6-67B7-8047-B3FD-B7A5308BDE3B}" presName="image4" presStyleCnt="0"/>
      <dgm:spPr/>
    </dgm:pt>
    <dgm:pt modelId="{940A80B1-8C00-7041-BAC1-AC86FF736062}" type="pres">
      <dgm:prSet presAssocID="{427CBBA6-67B7-8047-B3FD-B7A5308BDE3B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C685A173-6DC3-5F45-A4E6-C772AAC8DB20}" type="pres">
      <dgm:prSet presAssocID="{427CBBA6-67B7-8047-B3FD-B7A5308BDE3B}" presName="imageaccent4" presStyleCnt="0"/>
      <dgm:spPr/>
    </dgm:pt>
    <dgm:pt modelId="{43A0FD71-A460-924C-8FA0-CBAF4DB4F2E8}" type="pres">
      <dgm:prSet presAssocID="{427CBBA6-67B7-8047-B3FD-B7A5308BDE3B}" presName="accentRepeatNode" presStyleLbl="solidAlignAcc1" presStyleIdx="7" presStyleCnt="10"/>
      <dgm:spPr/>
    </dgm:pt>
    <dgm:pt modelId="{0437A1F8-CB6C-8147-BFEF-DE7C7FE35209}" type="pres">
      <dgm:prSet presAssocID="{75899604-DB8B-D045-8349-5C1314024381}" presName="text5" presStyleCnt="0"/>
      <dgm:spPr/>
    </dgm:pt>
    <dgm:pt modelId="{8AF59ECE-A345-1549-8AE3-E5AE0301FD02}" type="pres">
      <dgm:prSet presAssocID="{75899604-DB8B-D045-8349-5C131402438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C6798-EFCB-7340-94F1-F4886463E9CD}" type="pres">
      <dgm:prSet presAssocID="{75899604-DB8B-D045-8349-5C1314024381}" presName="textaccent5" presStyleCnt="0"/>
      <dgm:spPr/>
    </dgm:pt>
    <dgm:pt modelId="{DCA26EFC-9214-1240-936D-79439F982A8B}" type="pres">
      <dgm:prSet presAssocID="{75899604-DB8B-D045-8349-5C1314024381}" presName="accentRepeatNode" presStyleLbl="solidAlignAcc1" presStyleIdx="8" presStyleCnt="10"/>
      <dgm:spPr/>
    </dgm:pt>
    <dgm:pt modelId="{EB4EA607-C10D-0149-8644-10E10E8DD780}" type="pres">
      <dgm:prSet presAssocID="{A07CF2FF-290F-9A40-AEEE-5A31C3A16BE7}" presName="image5" presStyleCnt="0"/>
      <dgm:spPr/>
    </dgm:pt>
    <dgm:pt modelId="{3F1BCD4A-7A36-5D46-80CD-6342A4FD45B8}" type="pres">
      <dgm:prSet presAssocID="{A07CF2FF-290F-9A40-AEEE-5A31C3A16BE7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2C34CD64-7772-F244-8AFB-9E7C9D0E1CDC}" type="pres">
      <dgm:prSet presAssocID="{A07CF2FF-290F-9A40-AEEE-5A31C3A16BE7}" presName="imageaccent5" presStyleCnt="0"/>
      <dgm:spPr/>
    </dgm:pt>
    <dgm:pt modelId="{A370B94D-C8EC-E843-8B3B-0622E4DA180C}" type="pres">
      <dgm:prSet presAssocID="{A07CF2FF-290F-9A40-AEEE-5A31C3A16BE7}" presName="accentRepeatNode" presStyleLbl="solidAlignAcc1" presStyleIdx="9" presStyleCnt="10"/>
      <dgm:spPr/>
    </dgm:pt>
  </dgm:ptLst>
  <dgm:cxnLst>
    <dgm:cxn modelId="{BD499C03-5121-A942-9C0E-B1C5DE8C79CA}" srcId="{54548004-7782-1949-B5B6-134B0C4BA82A}" destId="{75899604-DB8B-D045-8349-5C1314024381}" srcOrd="4" destOrd="0" parTransId="{67B59243-6E2C-FB41-8EC6-CE729358A9F3}" sibTransId="{A07CF2FF-290F-9A40-AEEE-5A31C3A16BE7}"/>
    <dgm:cxn modelId="{1F088B0B-A8BE-6945-B4BA-B1DA15C9D6F0}" type="presOf" srcId="{54548004-7782-1949-B5B6-134B0C4BA82A}" destId="{CCF22D48-B916-BF4A-BF32-780B9BF17B25}" srcOrd="0" destOrd="0" presId="urn:microsoft.com/office/officeart/2008/layout/HexagonCluster"/>
    <dgm:cxn modelId="{72ABF5A8-481B-8A4C-8847-B9F7141934A2}" type="presOf" srcId="{A07CF2FF-290F-9A40-AEEE-5A31C3A16BE7}" destId="{3F1BCD4A-7A36-5D46-80CD-6342A4FD45B8}" srcOrd="0" destOrd="0" presId="urn:microsoft.com/office/officeart/2008/layout/HexagonCluster"/>
    <dgm:cxn modelId="{85E80AB9-EBAB-DD46-89FB-A96901C7210B}" type="presOf" srcId="{2172DA55-4340-3F44-86B8-F5957090D760}" destId="{ED424714-9D4E-364A-83E7-3B9AD157F65D}" srcOrd="0" destOrd="0" presId="urn:microsoft.com/office/officeart/2008/layout/HexagonCluster"/>
    <dgm:cxn modelId="{1B76C7C0-1523-3F41-9168-3DAC7A446F72}" srcId="{54548004-7782-1949-B5B6-134B0C4BA82A}" destId="{A78A7FFD-11D4-7C44-9E19-71E1C556515D}" srcOrd="0" destOrd="0" parTransId="{A73849C8-847D-424E-A942-4AE01D59E469}" sibTransId="{27AFE18A-A806-DB4E-8A4F-24BADA9B3A39}"/>
    <dgm:cxn modelId="{F8878067-EAAF-D346-A733-1521869905B1}" type="presOf" srcId="{5113550B-7709-0C4D-86B2-65C5AF422C29}" destId="{14944EFE-90E2-A042-82AD-66982348F445}" srcOrd="0" destOrd="0" presId="urn:microsoft.com/office/officeart/2008/layout/HexagonCluster"/>
    <dgm:cxn modelId="{A0616E8A-D679-B840-8F4F-25FA22B00B95}" type="presOf" srcId="{A78A7FFD-11D4-7C44-9E19-71E1C556515D}" destId="{1BF5F03D-A83F-2A47-AB76-1FA462DE64AD}" srcOrd="0" destOrd="0" presId="urn:microsoft.com/office/officeart/2008/layout/HexagonCluster"/>
    <dgm:cxn modelId="{5644AE47-FCF2-2548-888B-50B97026F1EA}" type="presOf" srcId="{27AFE18A-A806-DB4E-8A4F-24BADA9B3A39}" destId="{6FC6C9DC-2C03-1F4D-B388-69AD7A4CEE28}" srcOrd="0" destOrd="0" presId="urn:microsoft.com/office/officeart/2008/layout/HexagonCluster"/>
    <dgm:cxn modelId="{6F7329E0-6BCE-9F4D-914F-5B8A71D2CD4F}" type="presOf" srcId="{427CBBA6-67B7-8047-B3FD-B7A5308BDE3B}" destId="{940A80B1-8C00-7041-BAC1-AC86FF736062}" srcOrd="0" destOrd="0" presId="urn:microsoft.com/office/officeart/2008/layout/HexagonCluster"/>
    <dgm:cxn modelId="{CCF61A7D-EE7B-874C-B0C7-458DA8DB586A}" srcId="{54548004-7782-1949-B5B6-134B0C4BA82A}" destId="{0778E97C-E669-3540-A873-4BD74058ADD6}" srcOrd="3" destOrd="0" parTransId="{4CA884AE-4D16-0349-91C0-84B4EA435B2A}" sibTransId="{427CBBA6-67B7-8047-B3FD-B7A5308BDE3B}"/>
    <dgm:cxn modelId="{63092F3D-7F45-134E-AC5E-5EAEAA11EE0C}" srcId="{54548004-7782-1949-B5B6-134B0C4BA82A}" destId="{2172DA55-4340-3F44-86B8-F5957090D760}" srcOrd="1" destOrd="0" parTransId="{944D4D52-B8A2-C24B-955F-A35AFEACD575}" sibTransId="{5113550B-7709-0C4D-86B2-65C5AF422C29}"/>
    <dgm:cxn modelId="{51066E29-4B17-EE4A-8841-CD73BE612144}" type="presOf" srcId="{36B33DC6-7FC8-ED4E-B47A-9E0DDE34540E}" destId="{799F54EF-7CC8-0449-98B9-1DC2558DD7A6}" srcOrd="0" destOrd="0" presId="urn:microsoft.com/office/officeart/2008/layout/HexagonCluster"/>
    <dgm:cxn modelId="{B19AD71D-25E8-3D42-9475-14D7B51F08EB}" srcId="{54548004-7782-1949-B5B6-134B0C4BA82A}" destId="{36B33DC6-7FC8-ED4E-B47A-9E0DDE34540E}" srcOrd="2" destOrd="0" parTransId="{79903B19-DF03-6445-8226-629D9D13D50E}" sibTransId="{2CF8C67C-1DFA-E648-A650-AF822184327C}"/>
    <dgm:cxn modelId="{C179DE75-4F81-3A4A-BF62-53FFAA5A49A0}" type="presOf" srcId="{2CF8C67C-1DFA-E648-A650-AF822184327C}" destId="{68E5362A-64C5-DD43-906B-BF2609526619}" srcOrd="0" destOrd="0" presId="urn:microsoft.com/office/officeart/2008/layout/HexagonCluster"/>
    <dgm:cxn modelId="{21887E88-257B-7D41-AE80-70CE40828083}" type="presOf" srcId="{0778E97C-E669-3540-A873-4BD74058ADD6}" destId="{3F23BA81-CE53-6A40-AB06-ADA0B9334C53}" srcOrd="0" destOrd="0" presId="urn:microsoft.com/office/officeart/2008/layout/HexagonCluster"/>
    <dgm:cxn modelId="{18D6B577-59FF-C240-9886-1DF520855AE8}" type="presOf" srcId="{75899604-DB8B-D045-8349-5C1314024381}" destId="{8AF59ECE-A345-1549-8AE3-E5AE0301FD02}" srcOrd="0" destOrd="0" presId="urn:microsoft.com/office/officeart/2008/layout/HexagonCluster"/>
    <dgm:cxn modelId="{9B9E7A4E-0D55-8946-AF55-1C600312FB21}" type="presParOf" srcId="{CCF22D48-B916-BF4A-BF32-780B9BF17B25}" destId="{773B0D11-2E46-7746-B49C-015CC66AD2FF}" srcOrd="0" destOrd="0" presId="urn:microsoft.com/office/officeart/2008/layout/HexagonCluster"/>
    <dgm:cxn modelId="{2789AC9E-7539-D047-9D06-683B70799D5C}" type="presParOf" srcId="{773B0D11-2E46-7746-B49C-015CC66AD2FF}" destId="{1BF5F03D-A83F-2A47-AB76-1FA462DE64AD}" srcOrd="0" destOrd="0" presId="urn:microsoft.com/office/officeart/2008/layout/HexagonCluster"/>
    <dgm:cxn modelId="{5237D391-C6AD-8B45-AF8D-615EF2CC4A4C}" type="presParOf" srcId="{CCF22D48-B916-BF4A-BF32-780B9BF17B25}" destId="{1325EEAE-A21E-EA4C-B96A-1D36134ED9DD}" srcOrd="1" destOrd="0" presId="urn:microsoft.com/office/officeart/2008/layout/HexagonCluster"/>
    <dgm:cxn modelId="{D8F3CFA2-50E8-8C4F-B375-10A15543E881}" type="presParOf" srcId="{1325EEAE-A21E-EA4C-B96A-1D36134ED9DD}" destId="{EE6A5C3C-F1A2-B94C-B164-C47D4642048E}" srcOrd="0" destOrd="0" presId="urn:microsoft.com/office/officeart/2008/layout/HexagonCluster"/>
    <dgm:cxn modelId="{3312AEEF-16EF-824C-9089-124363C3A20C}" type="presParOf" srcId="{CCF22D48-B916-BF4A-BF32-780B9BF17B25}" destId="{791055D9-8014-164F-8A71-4B54590B851B}" srcOrd="2" destOrd="0" presId="urn:microsoft.com/office/officeart/2008/layout/HexagonCluster"/>
    <dgm:cxn modelId="{BC1D26F7-299B-8143-8E65-1D543C4FC8DA}" type="presParOf" srcId="{791055D9-8014-164F-8A71-4B54590B851B}" destId="{6FC6C9DC-2C03-1F4D-B388-69AD7A4CEE28}" srcOrd="0" destOrd="0" presId="urn:microsoft.com/office/officeart/2008/layout/HexagonCluster"/>
    <dgm:cxn modelId="{8DB07E16-9BD1-5240-B6EE-1ECD4D3214F0}" type="presParOf" srcId="{CCF22D48-B916-BF4A-BF32-780B9BF17B25}" destId="{E1A2FD36-26A9-8A4B-B23D-DB0AAAF4A77C}" srcOrd="3" destOrd="0" presId="urn:microsoft.com/office/officeart/2008/layout/HexagonCluster"/>
    <dgm:cxn modelId="{9B26AFC1-BE1C-5442-BEF1-17336DE38108}" type="presParOf" srcId="{E1A2FD36-26A9-8A4B-B23D-DB0AAAF4A77C}" destId="{AE91C5BF-5525-0544-BCA7-352B293B52E8}" srcOrd="0" destOrd="0" presId="urn:microsoft.com/office/officeart/2008/layout/HexagonCluster"/>
    <dgm:cxn modelId="{BAA0937F-4183-4049-8D98-15AA967B81C6}" type="presParOf" srcId="{CCF22D48-B916-BF4A-BF32-780B9BF17B25}" destId="{F08EACFE-CF61-4743-AC2C-B261B3A53573}" srcOrd="4" destOrd="0" presId="urn:microsoft.com/office/officeart/2008/layout/HexagonCluster"/>
    <dgm:cxn modelId="{8FB07ED8-682E-2E46-AEE3-42666FA34638}" type="presParOf" srcId="{F08EACFE-CF61-4743-AC2C-B261B3A53573}" destId="{ED424714-9D4E-364A-83E7-3B9AD157F65D}" srcOrd="0" destOrd="0" presId="urn:microsoft.com/office/officeart/2008/layout/HexagonCluster"/>
    <dgm:cxn modelId="{8A7D11E2-494F-D04F-97D8-2C520801AADA}" type="presParOf" srcId="{CCF22D48-B916-BF4A-BF32-780B9BF17B25}" destId="{46402D07-1049-5D48-83BB-97F371645715}" srcOrd="5" destOrd="0" presId="urn:microsoft.com/office/officeart/2008/layout/HexagonCluster"/>
    <dgm:cxn modelId="{1388E46E-DEF1-E24C-B0B2-DDC587586D5D}" type="presParOf" srcId="{46402D07-1049-5D48-83BB-97F371645715}" destId="{3E82629F-8FFC-6D42-96DB-B9C53B36A80B}" srcOrd="0" destOrd="0" presId="urn:microsoft.com/office/officeart/2008/layout/HexagonCluster"/>
    <dgm:cxn modelId="{94744A79-EF75-964B-A715-0AE72249DBB3}" type="presParOf" srcId="{CCF22D48-B916-BF4A-BF32-780B9BF17B25}" destId="{0F59CC28-AD8C-234B-8A63-8A795CEE96DA}" srcOrd="6" destOrd="0" presId="urn:microsoft.com/office/officeart/2008/layout/HexagonCluster"/>
    <dgm:cxn modelId="{AEF8EC06-260F-E54C-A6DD-ECAA4ED7227F}" type="presParOf" srcId="{0F59CC28-AD8C-234B-8A63-8A795CEE96DA}" destId="{14944EFE-90E2-A042-82AD-66982348F445}" srcOrd="0" destOrd="0" presId="urn:microsoft.com/office/officeart/2008/layout/HexagonCluster"/>
    <dgm:cxn modelId="{E576AC1E-20F0-E542-8DB5-465AFAE7206F}" type="presParOf" srcId="{CCF22D48-B916-BF4A-BF32-780B9BF17B25}" destId="{3619F02A-F24E-074E-8D11-1FB3F32FAC7E}" srcOrd="7" destOrd="0" presId="urn:microsoft.com/office/officeart/2008/layout/HexagonCluster"/>
    <dgm:cxn modelId="{BEB236D8-8E57-0144-8AD1-FB314E0EB926}" type="presParOf" srcId="{3619F02A-F24E-074E-8D11-1FB3F32FAC7E}" destId="{5763B85A-7C05-E24A-BB49-C6A8C31A6E8D}" srcOrd="0" destOrd="0" presId="urn:microsoft.com/office/officeart/2008/layout/HexagonCluster"/>
    <dgm:cxn modelId="{BF4C634E-A60F-6549-921E-8934736CDFAF}" type="presParOf" srcId="{CCF22D48-B916-BF4A-BF32-780B9BF17B25}" destId="{D721BCF5-D56B-D443-BCE4-F32B4E727751}" srcOrd="8" destOrd="0" presId="urn:microsoft.com/office/officeart/2008/layout/HexagonCluster"/>
    <dgm:cxn modelId="{B5FDAA9D-D5A7-584C-9E92-4D518CFFD322}" type="presParOf" srcId="{D721BCF5-D56B-D443-BCE4-F32B4E727751}" destId="{799F54EF-7CC8-0449-98B9-1DC2558DD7A6}" srcOrd="0" destOrd="0" presId="urn:microsoft.com/office/officeart/2008/layout/HexagonCluster"/>
    <dgm:cxn modelId="{DA549752-7DC2-0E44-B530-5C92CCAEA34B}" type="presParOf" srcId="{CCF22D48-B916-BF4A-BF32-780B9BF17B25}" destId="{D812CD7A-47C9-B04B-92BA-41B707E91FD2}" srcOrd="9" destOrd="0" presId="urn:microsoft.com/office/officeart/2008/layout/HexagonCluster"/>
    <dgm:cxn modelId="{7800A45A-31A2-594B-9647-B36197B66D1D}" type="presParOf" srcId="{D812CD7A-47C9-B04B-92BA-41B707E91FD2}" destId="{D6197D61-97A2-D249-A128-11B599F0911C}" srcOrd="0" destOrd="0" presId="urn:microsoft.com/office/officeart/2008/layout/HexagonCluster"/>
    <dgm:cxn modelId="{54DBF483-C8C1-7D4C-B301-3CF3B031CC5F}" type="presParOf" srcId="{CCF22D48-B916-BF4A-BF32-780B9BF17B25}" destId="{77A6BD1D-244E-F540-B0E8-D1B6D3DF3EF1}" srcOrd="10" destOrd="0" presId="urn:microsoft.com/office/officeart/2008/layout/HexagonCluster"/>
    <dgm:cxn modelId="{4E9BB583-4AFC-7746-98F6-ADE4CB25D01B}" type="presParOf" srcId="{77A6BD1D-244E-F540-B0E8-D1B6D3DF3EF1}" destId="{68E5362A-64C5-DD43-906B-BF2609526619}" srcOrd="0" destOrd="0" presId="urn:microsoft.com/office/officeart/2008/layout/HexagonCluster"/>
    <dgm:cxn modelId="{14A8931E-32F6-0A40-9C78-F40BCC287A64}" type="presParOf" srcId="{CCF22D48-B916-BF4A-BF32-780B9BF17B25}" destId="{9CE6E8F1-DFA0-B24B-99EB-47D0DC787D3F}" srcOrd="11" destOrd="0" presId="urn:microsoft.com/office/officeart/2008/layout/HexagonCluster"/>
    <dgm:cxn modelId="{31F09E45-2490-F748-B70E-989804FB332A}" type="presParOf" srcId="{9CE6E8F1-DFA0-B24B-99EB-47D0DC787D3F}" destId="{BB4A2623-492B-B449-9E64-2EC77D5139E1}" srcOrd="0" destOrd="0" presId="urn:microsoft.com/office/officeart/2008/layout/HexagonCluster"/>
    <dgm:cxn modelId="{09D52B4A-7F3C-B54D-8917-5450C72582C2}" type="presParOf" srcId="{CCF22D48-B916-BF4A-BF32-780B9BF17B25}" destId="{49CB262D-B31A-5441-A073-CB1A9A182A0A}" srcOrd="12" destOrd="0" presId="urn:microsoft.com/office/officeart/2008/layout/HexagonCluster"/>
    <dgm:cxn modelId="{B384DD3D-4311-FE45-8FD5-2BB762493F11}" type="presParOf" srcId="{49CB262D-B31A-5441-A073-CB1A9A182A0A}" destId="{3F23BA81-CE53-6A40-AB06-ADA0B9334C53}" srcOrd="0" destOrd="0" presId="urn:microsoft.com/office/officeart/2008/layout/HexagonCluster"/>
    <dgm:cxn modelId="{A11D6B5B-8619-7B48-9790-71BC7FB970E9}" type="presParOf" srcId="{CCF22D48-B916-BF4A-BF32-780B9BF17B25}" destId="{B95C1383-7825-4F45-B9A7-0F45E55C8192}" srcOrd="13" destOrd="0" presId="urn:microsoft.com/office/officeart/2008/layout/HexagonCluster"/>
    <dgm:cxn modelId="{6DA60E34-EF3E-504A-BAF9-EA1F1ED2111B}" type="presParOf" srcId="{B95C1383-7825-4F45-B9A7-0F45E55C8192}" destId="{595C3F92-C7E8-A646-9F1F-A79ACB7E56B1}" srcOrd="0" destOrd="0" presId="urn:microsoft.com/office/officeart/2008/layout/HexagonCluster"/>
    <dgm:cxn modelId="{F5A602AF-63D7-4D41-BBF6-98F22C18AD69}" type="presParOf" srcId="{CCF22D48-B916-BF4A-BF32-780B9BF17B25}" destId="{8D7D059C-FB3D-9246-9062-6E264C46405D}" srcOrd="14" destOrd="0" presId="urn:microsoft.com/office/officeart/2008/layout/HexagonCluster"/>
    <dgm:cxn modelId="{9C6023F4-A2D5-2445-99CF-26E8F734EA11}" type="presParOf" srcId="{8D7D059C-FB3D-9246-9062-6E264C46405D}" destId="{940A80B1-8C00-7041-BAC1-AC86FF736062}" srcOrd="0" destOrd="0" presId="urn:microsoft.com/office/officeart/2008/layout/HexagonCluster"/>
    <dgm:cxn modelId="{B846C9AE-6B9C-604A-B950-A0AC3C257C7F}" type="presParOf" srcId="{CCF22D48-B916-BF4A-BF32-780B9BF17B25}" destId="{C685A173-6DC3-5F45-A4E6-C772AAC8DB20}" srcOrd="15" destOrd="0" presId="urn:microsoft.com/office/officeart/2008/layout/HexagonCluster"/>
    <dgm:cxn modelId="{302381D8-6529-574A-B3F9-30282D052EF8}" type="presParOf" srcId="{C685A173-6DC3-5F45-A4E6-C772AAC8DB20}" destId="{43A0FD71-A460-924C-8FA0-CBAF4DB4F2E8}" srcOrd="0" destOrd="0" presId="urn:microsoft.com/office/officeart/2008/layout/HexagonCluster"/>
    <dgm:cxn modelId="{7765E4E3-5603-9A45-9999-54827B642FF9}" type="presParOf" srcId="{CCF22D48-B916-BF4A-BF32-780B9BF17B25}" destId="{0437A1F8-CB6C-8147-BFEF-DE7C7FE35209}" srcOrd="16" destOrd="0" presId="urn:microsoft.com/office/officeart/2008/layout/HexagonCluster"/>
    <dgm:cxn modelId="{A714C660-4ECC-F74B-AF8D-88B36C5739A6}" type="presParOf" srcId="{0437A1F8-CB6C-8147-BFEF-DE7C7FE35209}" destId="{8AF59ECE-A345-1549-8AE3-E5AE0301FD02}" srcOrd="0" destOrd="0" presId="urn:microsoft.com/office/officeart/2008/layout/HexagonCluster"/>
    <dgm:cxn modelId="{D1DE0966-3644-D849-B540-9256165F9020}" type="presParOf" srcId="{CCF22D48-B916-BF4A-BF32-780B9BF17B25}" destId="{5A7C6798-EFCB-7340-94F1-F4886463E9CD}" srcOrd="17" destOrd="0" presId="urn:microsoft.com/office/officeart/2008/layout/HexagonCluster"/>
    <dgm:cxn modelId="{D327EEBA-04A7-6D49-8BDE-62CCE01F7C61}" type="presParOf" srcId="{5A7C6798-EFCB-7340-94F1-F4886463E9CD}" destId="{DCA26EFC-9214-1240-936D-79439F982A8B}" srcOrd="0" destOrd="0" presId="urn:microsoft.com/office/officeart/2008/layout/HexagonCluster"/>
    <dgm:cxn modelId="{93591596-E83C-2F40-84DF-A8A15D45EF65}" type="presParOf" srcId="{CCF22D48-B916-BF4A-BF32-780B9BF17B25}" destId="{EB4EA607-C10D-0149-8644-10E10E8DD780}" srcOrd="18" destOrd="0" presId="urn:microsoft.com/office/officeart/2008/layout/HexagonCluster"/>
    <dgm:cxn modelId="{FBCC0288-571A-424D-B650-50CAA5F8002B}" type="presParOf" srcId="{EB4EA607-C10D-0149-8644-10E10E8DD780}" destId="{3F1BCD4A-7A36-5D46-80CD-6342A4FD45B8}" srcOrd="0" destOrd="0" presId="urn:microsoft.com/office/officeart/2008/layout/HexagonCluster"/>
    <dgm:cxn modelId="{D057A4FF-912C-6B44-B36F-F9C354632E4F}" type="presParOf" srcId="{CCF22D48-B916-BF4A-BF32-780B9BF17B25}" destId="{2C34CD64-7772-F244-8AFB-9E7C9D0E1CDC}" srcOrd="19" destOrd="0" presId="urn:microsoft.com/office/officeart/2008/layout/HexagonCluster"/>
    <dgm:cxn modelId="{0D0E3BF3-C619-AB40-917F-BC8C0895D0F3}" type="presParOf" srcId="{2C34CD64-7772-F244-8AFB-9E7C9D0E1CDC}" destId="{A370B94D-C8EC-E843-8B3B-0622E4DA180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8E472C-109A-C547-BC36-A6945466B4EF}" type="doc">
      <dgm:prSet loTypeId="urn:microsoft.com/office/officeart/2005/8/layout/hProcess9" loCatId="" qsTypeId="urn:microsoft.com/office/officeart/2005/8/quickstyle/3D4" qsCatId="3D" csTypeId="urn:microsoft.com/office/officeart/2005/8/colors/colorful1" csCatId="colorful" phldr="1"/>
      <dgm:spPr/>
    </dgm:pt>
    <dgm:pt modelId="{FC4921FD-CAD5-C64C-AA61-D51435D1A98B}">
      <dgm:prSet phldrT="[Text]"/>
      <dgm:spPr/>
      <dgm:t>
        <a:bodyPr/>
        <a:lstStyle/>
        <a:p>
          <a:r>
            <a:rPr lang="en-US" dirty="0" smtClean="0"/>
            <a:t>To Do</a:t>
          </a:r>
          <a:endParaRPr lang="en-US" dirty="0"/>
        </a:p>
      </dgm:t>
    </dgm:pt>
    <dgm:pt modelId="{87CB8042-0FD8-B348-8ADA-3521C48A1006}" type="parTrans" cxnId="{D6F71F09-5DDC-A244-BB11-4B3EEC6A7A98}">
      <dgm:prSet/>
      <dgm:spPr/>
      <dgm:t>
        <a:bodyPr/>
        <a:lstStyle/>
        <a:p>
          <a:endParaRPr lang="en-US"/>
        </a:p>
      </dgm:t>
    </dgm:pt>
    <dgm:pt modelId="{7EF1A4E0-3AAF-E040-9AE8-01C0E4E033D0}" type="sibTrans" cxnId="{D6F71F09-5DDC-A244-BB11-4B3EEC6A7A98}">
      <dgm:prSet/>
      <dgm:spPr/>
      <dgm:t>
        <a:bodyPr/>
        <a:lstStyle/>
        <a:p>
          <a:endParaRPr lang="en-US"/>
        </a:p>
      </dgm:t>
    </dgm:pt>
    <dgm:pt modelId="{9C61D1C8-0FF3-9843-84B1-20842ABF6784}">
      <dgm:prSet phldrT="[Text]"/>
      <dgm:spPr/>
      <dgm:t>
        <a:bodyPr/>
        <a:lstStyle/>
        <a:p>
          <a:r>
            <a:rPr lang="en-US" dirty="0" smtClean="0"/>
            <a:t>Doing</a:t>
          </a:r>
          <a:endParaRPr lang="en-US" dirty="0"/>
        </a:p>
      </dgm:t>
    </dgm:pt>
    <dgm:pt modelId="{A9BAB126-9B06-EF4D-9A1F-1CBD108EF8D4}" type="parTrans" cxnId="{9F6BCBC6-B0F6-2B4D-A9BF-9C4AE5218C57}">
      <dgm:prSet/>
      <dgm:spPr/>
      <dgm:t>
        <a:bodyPr/>
        <a:lstStyle/>
        <a:p>
          <a:endParaRPr lang="en-US"/>
        </a:p>
      </dgm:t>
    </dgm:pt>
    <dgm:pt modelId="{FA5B4531-AA85-194E-A706-BFE09F98C00D}" type="sibTrans" cxnId="{9F6BCBC6-B0F6-2B4D-A9BF-9C4AE5218C57}">
      <dgm:prSet/>
      <dgm:spPr/>
      <dgm:t>
        <a:bodyPr/>
        <a:lstStyle/>
        <a:p>
          <a:endParaRPr lang="en-US"/>
        </a:p>
      </dgm:t>
    </dgm:pt>
    <dgm:pt modelId="{4EC498EC-3A59-2A4E-9DC3-E4B6D209B592}">
      <dgm:prSet phldrT="[Text]"/>
      <dgm:spPr/>
      <dgm:t>
        <a:bodyPr/>
        <a:lstStyle/>
        <a:p>
          <a:r>
            <a:rPr lang="en-US" dirty="0" smtClean="0"/>
            <a:t>First Round Testing</a:t>
          </a:r>
          <a:endParaRPr lang="en-US" dirty="0"/>
        </a:p>
      </dgm:t>
    </dgm:pt>
    <dgm:pt modelId="{849280A7-E84B-B440-B0F0-8360EFEA1D8D}" type="parTrans" cxnId="{66256A40-0976-7243-86C4-51656FE28BED}">
      <dgm:prSet/>
      <dgm:spPr/>
      <dgm:t>
        <a:bodyPr/>
        <a:lstStyle/>
        <a:p>
          <a:endParaRPr lang="en-US"/>
        </a:p>
      </dgm:t>
    </dgm:pt>
    <dgm:pt modelId="{807A6A84-2770-7C45-B994-3C8A83FB9A83}" type="sibTrans" cxnId="{66256A40-0976-7243-86C4-51656FE28BED}">
      <dgm:prSet/>
      <dgm:spPr/>
      <dgm:t>
        <a:bodyPr/>
        <a:lstStyle/>
        <a:p>
          <a:endParaRPr lang="en-US"/>
        </a:p>
      </dgm:t>
    </dgm:pt>
    <dgm:pt modelId="{E7A4AC82-0864-AD4B-BF7B-AC783F4328BE}">
      <dgm:prSet phldrT="[Text]"/>
      <dgm:spPr/>
      <dgm:t>
        <a:bodyPr/>
        <a:lstStyle/>
        <a:p>
          <a:r>
            <a:rPr lang="en-US" dirty="0" smtClean="0"/>
            <a:t>Code Review</a:t>
          </a:r>
          <a:endParaRPr lang="en-US" dirty="0"/>
        </a:p>
      </dgm:t>
    </dgm:pt>
    <dgm:pt modelId="{3FB84849-7F3E-0A4D-8E61-2D2B808C8AF4}" type="parTrans" cxnId="{014AD0B5-8316-6247-92B8-D61D08233A92}">
      <dgm:prSet/>
      <dgm:spPr/>
      <dgm:t>
        <a:bodyPr/>
        <a:lstStyle/>
        <a:p>
          <a:endParaRPr lang="en-US"/>
        </a:p>
      </dgm:t>
    </dgm:pt>
    <dgm:pt modelId="{8CC2CFC2-3A77-F549-ADBF-4739FE79CBFF}" type="sibTrans" cxnId="{014AD0B5-8316-6247-92B8-D61D08233A92}">
      <dgm:prSet/>
      <dgm:spPr/>
      <dgm:t>
        <a:bodyPr/>
        <a:lstStyle/>
        <a:p>
          <a:endParaRPr lang="en-US"/>
        </a:p>
      </dgm:t>
    </dgm:pt>
    <dgm:pt modelId="{53E29094-DC4D-924D-9F5B-2D765DC93956}">
      <dgm:prSet phldrT="[Text]"/>
      <dgm:spPr/>
      <dgm:t>
        <a:bodyPr/>
        <a:lstStyle/>
        <a:p>
          <a:r>
            <a:rPr lang="en-US" dirty="0" smtClean="0"/>
            <a:t>Second Round Testing</a:t>
          </a:r>
          <a:endParaRPr lang="en-US" dirty="0"/>
        </a:p>
      </dgm:t>
    </dgm:pt>
    <dgm:pt modelId="{3EEB3CC6-2013-664F-BDB0-8EBA540FBD5B}" type="parTrans" cxnId="{634DB69F-F43C-0347-B775-7847A8E6C38D}">
      <dgm:prSet/>
      <dgm:spPr/>
      <dgm:t>
        <a:bodyPr/>
        <a:lstStyle/>
        <a:p>
          <a:endParaRPr lang="en-US"/>
        </a:p>
      </dgm:t>
    </dgm:pt>
    <dgm:pt modelId="{CFA6BD91-27DD-C94B-8AF3-D872EE16275A}" type="sibTrans" cxnId="{634DB69F-F43C-0347-B775-7847A8E6C38D}">
      <dgm:prSet/>
      <dgm:spPr/>
      <dgm:t>
        <a:bodyPr/>
        <a:lstStyle/>
        <a:p>
          <a:endParaRPr lang="en-US"/>
        </a:p>
      </dgm:t>
    </dgm:pt>
    <dgm:pt modelId="{1F72384C-9221-F946-A9F3-5AB719E85E21}">
      <dgm:prSet phldrT="[Text]"/>
      <dgm:spPr/>
      <dgm:t>
        <a:bodyPr/>
        <a:lstStyle/>
        <a:p>
          <a:r>
            <a:rPr lang="en-US" dirty="0" smtClean="0"/>
            <a:t>Done</a:t>
          </a:r>
          <a:endParaRPr lang="en-US" dirty="0"/>
        </a:p>
      </dgm:t>
    </dgm:pt>
    <dgm:pt modelId="{0B1795DF-D6F7-7247-954A-A675B6D16136}" type="parTrans" cxnId="{EBD5657D-A0F2-4E48-93D0-3C48F160D8E6}">
      <dgm:prSet/>
      <dgm:spPr/>
      <dgm:t>
        <a:bodyPr/>
        <a:lstStyle/>
        <a:p>
          <a:endParaRPr lang="en-US"/>
        </a:p>
      </dgm:t>
    </dgm:pt>
    <dgm:pt modelId="{A8E79E3A-4BD2-F84A-9C00-7F2178ECB827}" type="sibTrans" cxnId="{EBD5657D-A0F2-4E48-93D0-3C48F160D8E6}">
      <dgm:prSet/>
      <dgm:spPr/>
      <dgm:t>
        <a:bodyPr/>
        <a:lstStyle/>
        <a:p>
          <a:endParaRPr lang="en-US"/>
        </a:p>
      </dgm:t>
    </dgm:pt>
    <dgm:pt modelId="{3A99F397-CC47-D849-B363-7E366EDB147A}">
      <dgm:prSet phldrT="[Text]"/>
      <dgm:spPr/>
      <dgm:t>
        <a:bodyPr/>
        <a:lstStyle/>
        <a:p>
          <a:r>
            <a:rPr lang="en-US" dirty="0" smtClean="0"/>
            <a:t>Final Confirmed</a:t>
          </a:r>
          <a:endParaRPr lang="en-US" dirty="0"/>
        </a:p>
      </dgm:t>
    </dgm:pt>
    <dgm:pt modelId="{1EC4ECDC-8D9C-784F-A0B7-82A5FE3AE721}" type="parTrans" cxnId="{662C41F7-A844-EB4F-8826-75242A0F6CA1}">
      <dgm:prSet/>
      <dgm:spPr/>
      <dgm:t>
        <a:bodyPr/>
        <a:lstStyle/>
        <a:p>
          <a:endParaRPr lang="en-US"/>
        </a:p>
      </dgm:t>
    </dgm:pt>
    <dgm:pt modelId="{ECA7DBBD-A1C6-EC49-9B39-B6F67E4BBCD5}" type="sibTrans" cxnId="{662C41F7-A844-EB4F-8826-75242A0F6CA1}">
      <dgm:prSet/>
      <dgm:spPr/>
      <dgm:t>
        <a:bodyPr/>
        <a:lstStyle/>
        <a:p>
          <a:endParaRPr lang="en-US"/>
        </a:p>
      </dgm:t>
    </dgm:pt>
    <dgm:pt modelId="{CBD97451-4A24-764B-BA37-95B116EB52F2}" type="pres">
      <dgm:prSet presAssocID="{C48E472C-109A-C547-BC36-A6945466B4EF}" presName="CompostProcess" presStyleCnt="0">
        <dgm:presLayoutVars>
          <dgm:dir/>
          <dgm:resizeHandles val="exact"/>
        </dgm:presLayoutVars>
      </dgm:prSet>
      <dgm:spPr/>
    </dgm:pt>
    <dgm:pt modelId="{F1CA1393-2F14-9248-81FC-9B03F93DD155}" type="pres">
      <dgm:prSet presAssocID="{C48E472C-109A-C547-BC36-A6945466B4EF}" presName="arrow" presStyleLbl="bgShp" presStyleIdx="0" presStyleCnt="1"/>
      <dgm:spPr/>
    </dgm:pt>
    <dgm:pt modelId="{D248EEDC-736F-7A4D-A77D-F457827AF73A}" type="pres">
      <dgm:prSet presAssocID="{C48E472C-109A-C547-BC36-A6945466B4EF}" presName="linearProcess" presStyleCnt="0"/>
      <dgm:spPr/>
    </dgm:pt>
    <dgm:pt modelId="{0B8D16C1-AC5F-F446-A2D5-C5642614B79F}" type="pres">
      <dgm:prSet presAssocID="{FC4921FD-CAD5-C64C-AA61-D51435D1A98B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55CC-1911-5E46-B4FD-A2BC55F7BF7A}" type="pres">
      <dgm:prSet presAssocID="{7EF1A4E0-3AAF-E040-9AE8-01C0E4E033D0}" presName="sibTrans" presStyleCnt="0"/>
      <dgm:spPr/>
    </dgm:pt>
    <dgm:pt modelId="{B39F8B76-E7CF-AD4F-AC82-F5C8DCDD0277}" type="pres">
      <dgm:prSet presAssocID="{9C61D1C8-0FF3-9843-84B1-20842ABF678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7310D-D869-BB47-8DF9-5C672827983E}" type="pres">
      <dgm:prSet presAssocID="{FA5B4531-AA85-194E-A706-BFE09F98C00D}" presName="sibTrans" presStyleCnt="0"/>
      <dgm:spPr/>
    </dgm:pt>
    <dgm:pt modelId="{9EEE5C22-1269-4547-BE42-100BF9429AFB}" type="pres">
      <dgm:prSet presAssocID="{4EC498EC-3A59-2A4E-9DC3-E4B6D209B592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42C97-FA89-A64E-8820-968D244D6069}" type="pres">
      <dgm:prSet presAssocID="{807A6A84-2770-7C45-B994-3C8A83FB9A83}" presName="sibTrans" presStyleCnt="0"/>
      <dgm:spPr/>
    </dgm:pt>
    <dgm:pt modelId="{7A8C098C-7BDE-7740-B805-48D36E98CA4D}" type="pres">
      <dgm:prSet presAssocID="{E7A4AC82-0864-AD4B-BF7B-AC783F4328BE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4FA93-E3F7-CF46-9D00-1177E8DAA6A5}" type="pres">
      <dgm:prSet presAssocID="{8CC2CFC2-3A77-F549-ADBF-4739FE79CBFF}" presName="sibTrans" presStyleCnt="0"/>
      <dgm:spPr/>
    </dgm:pt>
    <dgm:pt modelId="{3DA94AF6-F48A-354E-9F4D-FA93705BE588}" type="pres">
      <dgm:prSet presAssocID="{53E29094-DC4D-924D-9F5B-2D765DC93956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790EF-FD6E-E944-B5E9-E91A6155B870}" type="pres">
      <dgm:prSet presAssocID="{CFA6BD91-27DD-C94B-8AF3-D872EE16275A}" presName="sibTrans" presStyleCnt="0"/>
      <dgm:spPr/>
    </dgm:pt>
    <dgm:pt modelId="{3F9FCC19-6410-8A43-A022-1E5D8BA4FCB0}" type="pres">
      <dgm:prSet presAssocID="{1F72384C-9221-F946-A9F3-5AB719E85E21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7402-102A-E243-AC4D-A8352893AD3A}" type="pres">
      <dgm:prSet presAssocID="{A8E79E3A-4BD2-F84A-9C00-7F2178ECB827}" presName="sibTrans" presStyleCnt="0"/>
      <dgm:spPr/>
    </dgm:pt>
    <dgm:pt modelId="{92FC521E-70C4-7141-8381-B397F8D0C1E2}" type="pres">
      <dgm:prSet presAssocID="{3A99F397-CC47-D849-B363-7E366EDB147A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7F5C5-493F-CA4C-8F6F-8ED70CDBEC46}" type="presOf" srcId="{53E29094-DC4D-924D-9F5B-2D765DC93956}" destId="{3DA94AF6-F48A-354E-9F4D-FA93705BE588}" srcOrd="0" destOrd="0" presId="urn:microsoft.com/office/officeart/2005/8/layout/hProcess9"/>
    <dgm:cxn modelId="{1479D15A-BF95-C940-B63A-EA46C1940EE6}" type="presOf" srcId="{4EC498EC-3A59-2A4E-9DC3-E4B6D209B592}" destId="{9EEE5C22-1269-4547-BE42-100BF9429AFB}" srcOrd="0" destOrd="0" presId="urn:microsoft.com/office/officeart/2005/8/layout/hProcess9"/>
    <dgm:cxn modelId="{634DB69F-F43C-0347-B775-7847A8E6C38D}" srcId="{C48E472C-109A-C547-BC36-A6945466B4EF}" destId="{53E29094-DC4D-924D-9F5B-2D765DC93956}" srcOrd="4" destOrd="0" parTransId="{3EEB3CC6-2013-664F-BDB0-8EBA540FBD5B}" sibTransId="{CFA6BD91-27DD-C94B-8AF3-D872EE16275A}"/>
    <dgm:cxn modelId="{D386A1D7-9DCE-1D48-9473-439909903FBE}" type="presOf" srcId="{3A99F397-CC47-D849-B363-7E366EDB147A}" destId="{92FC521E-70C4-7141-8381-B397F8D0C1E2}" srcOrd="0" destOrd="0" presId="urn:microsoft.com/office/officeart/2005/8/layout/hProcess9"/>
    <dgm:cxn modelId="{EBD5657D-A0F2-4E48-93D0-3C48F160D8E6}" srcId="{C48E472C-109A-C547-BC36-A6945466B4EF}" destId="{1F72384C-9221-F946-A9F3-5AB719E85E21}" srcOrd="5" destOrd="0" parTransId="{0B1795DF-D6F7-7247-954A-A675B6D16136}" sibTransId="{A8E79E3A-4BD2-F84A-9C00-7F2178ECB827}"/>
    <dgm:cxn modelId="{BE824D0A-2808-DA45-94CB-14E8A520917A}" type="presOf" srcId="{FC4921FD-CAD5-C64C-AA61-D51435D1A98B}" destId="{0B8D16C1-AC5F-F446-A2D5-C5642614B79F}" srcOrd="0" destOrd="0" presId="urn:microsoft.com/office/officeart/2005/8/layout/hProcess9"/>
    <dgm:cxn modelId="{014AD0B5-8316-6247-92B8-D61D08233A92}" srcId="{C48E472C-109A-C547-BC36-A6945466B4EF}" destId="{E7A4AC82-0864-AD4B-BF7B-AC783F4328BE}" srcOrd="3" destOrd="0" parTransId="{3FB84849-7F3E-0A4D-8E61-2D2B808C8AF4}" sibTransId="{8CC2CFC2-3A77-F549-ADBF-4739FE79CBFF}"/>
    <dgm:cxn modelId="{9D5FAA24-F210-9249-906C-BBAB80DEAF80}" type="presOf" srcId="{C48E472C-109A-C547-BC36-A6945466B4EF}" destId="{CBD97451-4A24-764B-BA37-95B116EB52F2}" srcOrd="0" destOrd="0" presId="urn:microsoft.com/office/officeart/2005/8/layout/hProcess9"/>
    <dgm:cxn modelId="{D19F6763-5346-8D4A-9E8C-4990AB86C404}" type="presOf" srcId="{1F72384C-9221-F946-A9F3-5AB719E85E21}" destId="{3F9FCC19-6410-8A43-A022-1E5D8BA4FCB0}" srcOrd="0" destOrd="0" presId="urn:microsoft.com/office/officeart/2005/8/layout/hProcess9"/>
    <dgm:cxn modelId="{69E8AAAB-39A0-904C-9998-FF27AB0659D8}" type="presOf" srcId="{E7A4AC82-0864-AD4B-BF7B-AC783F4328BE}" destId="{7A8C098C-7BDE-7740-B805-48D36E98CA4D}" srcOrd="0" destOrd="0" presId="urn:microsoft.com/office/officeart/2005/8/layout/hProcess9"/>
    <dgm:cxn modelId="{66256A40-0976-7243-86C4-51656FE28BED}" srcId="{C48E472C-109A-C547-BC36-A6945466B4EF}" destId="{4EC498EC-3A59-2A4E-9DC3-E4B6D209B592}" srcOrd="2" destOrd="0" parTransId="{849280A7-E84B-B440-B0F0-8360EFEA1D8D}" sibTransId="{807A6A84-2770-7C45-B994-3C8A83FB9A83}"/>
    <dgm:cxn modelId="{9F6BCBC6-B0F6-2B4D-A9BF-9C4AE5218C57}" srcId="{C48E472C-109A-C547-BC36-A6945466B4EF}" destId="{9C61D1C8-0FF3-9843-84B1-20842ABF6784}" srcOrd="1" destOrd="0" parTransId="{A9BAB126-9B06-EF4D-9A1F-1CBD108EF8D4}" sibTransId="{FA5B4531-AA85-194E-A706-BFE09F98C00D}"/>
    <dgm:cxn modelId="{966A84B8-A627-3D49-B149-495AB0DDD09D}" type="presOf" srcId="{9C61D1C8-0FF3-9843-84B1-20842ABF6784}" destId="{B39F8B76-E7CF-AD4F-AC82-F5C8DCDD0277}" srcOrd="0" destOrd="0" presId="urn:microsoft.com/office/officeart/2005/8/layout/hProcess9"/>
    <dgm:cxn modelId="{D6F71F09-5DDC-A244-BB11-4B3EEC6A7A98}" srcId="{C48E472C-109A-C547-BC36-A6945466B4EF}" destId="{FC4921FD-CAD5-C64C-AA61-D51435D1A98B}" srcOrd="0" destOrd="0" parTransId="{87CB8042-0FD8-B348-8ADA-3521C48A1006}" sibTransId="{7EF1A4E0-3AAF-E040-9AE8-01C0E4E033D0}"/>
    <dgm:cxn modelId="{662C41F7-A844-EB4F-8826-75242A0F6CA1}" srcId="{C48E472C-109A-C547-BC36-A6945466B4EF}" destId="{3A99F397-CC47-D849-B363-7E366EDB147A}" srcOrd="6" destOrd="0" parTransId="{1EC4ECDC-8D9C-784F-A0B7-82A5FE3AE721}" sibTransId="{ECA7DBBD-A1C6-EC49-9B39-B6F67E4BBCD5}"/>
    <dgm:cxn modelId="{D7A37B42-90BA-1C45-A3AE-7831A0374669}" type="presParOf" srcId="{CBD97451-4A24-764B-BA37-95B116EB52F2}" destId="{F1CA1393-2F14-9248-81FC-9B03F93DD155}" srcOrd="0" destOrd="0" presId="urn:microsoft.com/office/officeart/2005/8/layout/hProcess9"/>
    <dgm:cxn modelId="{BF1594A8-D43E-4E4E-82A0-617B81F407D6}" type="presParOf" srcId="{CBD97451-4A24-764B-BA37-95B116EB52F2}" destId="{D248EEDC-736F-7A4D-A77D-F457827AF73A}" srcOrd="1" destOrd="0" presId="urn:microsoft.com/office/officeart/2005/8/layout/hProcess9"/>
    <dgm:cxn modelId="{A9E0567F-99BC-AE4B-A394-CE4F8827C923}" type="presParOf" srcId="{D248EEDC-736F-7A4D-A77D-F457827AF73A}" destId="{0B8D16C1-AC5F-F446-A2D5-C5642614B79F}" srcOrd="0" destOrd="0" presId="urn:microsoft.com/office/officeart/2005/8/layout/hProcess9"/>
    <dgm:cxn modelId="{348D2B06-6AC1-F64C-815B-89FA9B465B8D}" type="presParOf" srcId="{D248EEDC-736F-7A4D-A77D-F457827AF73A}" destId="{DE3F55CC-1911-5E46-B4FD-A2BC55F7BF7A}" srcOrd="1" destOrd="0" presId="urn:microsoft.com/office/officeart/2005/8/layout/hProcess9"/>
    <dgm:cxn modelId="{B207BA4B-B3E2-5642-960F-87B8C5AF61FF}" type="presParOf" srcId="{D248EEDC-736F-7A4D-A77D-F457827AF73A}" destId="{B39F8B76-E7CF-AD4F-AC82-F5C8DCDD0277}" srcOrd="2" destOrd="0" presId="urn:microsoft.com/office/officeart/2005/8/layout/hProcess9"/>
    <dgm:cxn modelId="{7D170378-2FD0-154B-9E85-FE8B7E18281D}" type="presParOf" srcId="{D248EEDC-736F-7A4D-A77D-F457827AF73A}" destId="{3347310D-D869-BB47-8DF9-5C672827983E}" srcOrd="3" destOrd="0" presId="urn:microsoft.com/office/officeart/2005/8/layout/hProcess9"/>
    <dgm:cxn modelId="{B8818EB4-A0E8-F749-B069-7E0FCA768EFC}" type="presParOf" srcId="{D248EEDC-736F-7A4D-A77D-F457827AF73A}" destId="{9EEE5C22-1269-4547-BE42-100BF9429AFB}" srcOrd="4" destOrd="0" presId="urn:microsoft.com/office/officeart/2005/8/layout/hProcess9"/>
    <dgm:cxn modelId="{56BB245D-3EBB-124C-ABB9-2C9DF0EE0635}" type="presParOf" srcId="{D248EEDC-736F-7A4D-A77D-F457827AF73A}" destId="{25F42C97-FA89-A64E-8820-968D244D6069}" srcOrd="5" destOrd="0" presId="urn:microsoft.com/office/officeart/2005/8/layout/hProcess9"/>
    <dgm:cxn modelId="{111057E3-CFD2-1A47-BA35-FE28FA8CE0D9}" type="presParOf" srcId="{D248EEDC-736F-7A4D-A77D-F457827AF73A}" destId="{7A8C098C-7BDE-7740-B805-48D36E98CA4D}" srcOrd="6" destOrd="0" presId="urn:microsoft.com/office/officeart/2005/8/layout/hProcess9"/>
    <dgm:cxn modelId="{087E925E-84D3-DD40-B2AD-6F31BD227720}" type="presParOf" srcId="{D248EEDC-736F-7A4D-A77D-F457827AF73A}" destId="{94D4FA93-E3F7-CF46-9D00-1177E8DAA6A5}" srcOrd="7" destOrd="0" presId="urn:microsoft.com/office/officeart/2005/8/layout/hProcess9"/>
    <dgm:cxn modelId="{10F092FF-5A04-D046-AC87-C57FAC2D80B2}" type="presParOf" srcId="{D248EEDC-736F-7A4D-A77D-F457827AF73A}" destId="{3DA94AF6-F48A-354E-9F4D-FA93705BE588}" srcOrd="8" destOrd="0" presId="urn:microsoft.com/office/officeart/2005/8/layout/hProcess9"/>
    <dgm:cxn modelId="{FCB6A99F-054F-FE46-B315-58D1BFEDB67D}" type="presParOf" srcId="{D248EEDC-736F-7A4D-A77D-F457827AF73A}" destId="{E7E790EF-FD6E-E944-B5E9-E91A6155B870}" srcOrd="9" destOrd="0" presId="urn:microsoft.com/office/officeart/2005/8/layout/hProcess9"/>
    <dgm:cxn modelId="{FCF81850-AF68-9246-B5A8-21ABC8F85C2F}" type="presParOf" srcId="{D248EEDC-736F-7A4D-A77D-F457827AF73A}" destId="{3F9FCC19-6410-8A43-A022-1E5D8BA4FCB0}" srcOrd="10" destOrd="0" presId="urn:microsoft.com/office/officeart/2005/8/layout/hProcess9"/>
    <dgm:cxn modelId="{61522BA4-83C4-5F40-84C0-2EC8BCDA47F2}" type="presParOf" srcId="{D248EEDC-736F-7A4D-A77D-F457827AF73A}" destId="{F1D77402-102A-E243-AC4D-A8352893AD3A}" srcOrd="11" destOrd="0" presId="urn:microsoft.com/office/officeart/2005/8/layout/hProcess9"/>
    <dgm:cxn modelId="{610E4EBC-54ED-D542-96F0-04AF5B63B0B0}" type="presParOf" srcId="{D248EEDC-736F-7A4D-A77D-F457827AF73A}" destId="{92FC521E-70C4-7141-8381-B397F8D0C1E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A15DB-2225-D340-A382-D971CF0D7850}">
      <dsp:nvSpPr>
        <dsp:cNvPr id="0" name=""/>
        <dsp:cNvSpPr/>
      </dsp:nvSpPr>
      <dsp:spPr>
        <a:xfrm>
          <a:off x="3054125" y="346"/>
          <a:ext cx="1491808" cy="969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Take stock of where you are</a:t>
          </a:r>
          <a:endParaRPr lang="en-US" sz="1700" kern="1200" dirty="0"/>
        </a:p>
      </dsp:txBody>
      <dsp:txXfrm>
        <a:off x="3101461" y="47682"/>
        <a:ext cx="1397136" cy="875003"/>
      </dsp:txXfrm>
    </dsp:sp>
    <dsp:sp modelId="{5024DCFA-F68D-5E40-B11C-7E343B8C515C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2555537" y="313397"/>
              </a:moveTo>
              <a:arcTo wR="1603313" hR="1603313" stAng="18386099" swAng="16351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C9FE3-6A13-1747-B79C-E8E732C09C9F}">
      <dsp:nvSpPr>
        <dsp:cNvPr id="0" name=""/>
        <dsp:cNvSpPr/>
      </dsp:nvSpPr>
      <dsp:spPr>
        <a:xfrm>
          <a:off x="4657439" y="1603660"/>
          <a:ext cx="1491808" cy="9696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Take a small step towards your goal</a:t>
          </a:r>
          <a:endParaRPr lang="en-US" sz="1700" kern="1200" dirty="0"/>
        </a:p>
      </dsp:txBody>
      <dsp:txXfrm>
        <a:off x="4704775" y="1650996"/>
        <a:ext cx="1397136" cy="875003"/>
      </dsp:txXfrm>
    </dsp:sp>
    <dsp:sp modelId="{4919BF8E-1FFB-6B4D-83A5-53A41EF01097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3040516" y="2313990"/>
              </a:moveTo>
              <a:arcTo wR="1603313" hR="1603313" stAng="1578704" swAng="163519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F7220-61F0-7C4D-A054-D783E43F072C}">
      <dsp:nvSpPr>
        <dsp:cNvPr id="0" name=""/>
        <dsp:cNvSpPr/>
      </dsp:nvSpPr>
      <dsp:spPr>
        <a:xfrm>
          <a:off x="3054125" y="3206973"/>
          <a:ext cx="1491808" cy="9696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</a:t>
          </a:r>
          <a:endParaRPr lang="en-US" sz="1700" kern="1200" dirty="0"/>
        </a:p>
      </dsp:txBody>
      <dsp:txXfrm>
        <a:off x="3101461" y="3254309"/>
        <a:ext cx="1397136" cy="875003"/>
      </dsp:txXfrm>
    </dsp:sp>
    <dsp:sp modelId="{9CC5EF5E-CEEB-344E-B5D9-58C7D615C6BB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651089" y="2893229"/>
              </a:moveTo>
              <a:arcTo wR="1603313" hR="1603313" stAng="7586099" swAng="163519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FBB7C-2473-D54B-BBD9-6B45D0AB7452}">
      <dsp:nvSpPr>
        <dsp:cNvPr id="0" name=""/>
        <dsp:cNvSpPr/>
      </dsp:nvSpPr>
      <dsp:spPr>
        <a:xfrm>
          <a:off x="1450812" y="1603660"/>
          <a:ext cx="1491808" cy="9696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Adjust based on what you learned</a:t>
          </a:r>
          <a:endParaRPr lang="en-US" sz="1700" kern="1200" dirty="0"/>
        </a:p>
      </dsp:txBody>
      <dsp:txXfrm>
        <a:off x="1498148" y="1650996"/>
        <a:ext cx="1397136" cy="875003"/>
      </dsp:txXfrm>
    </dsp:sp>
    <dsp:sp modelId="{B12B2409-68A1-D242-A60C-1F1D892E8333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166110" y="892637"/>
              </a:moveTo>
              <a:arcTo wR="1603313" hR="1603313" stAng="12378704" swAng="163519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A15DB-2225-D340-A382-D971CF0D7850}">
      <dsp:nvSpPr>
        <dsp:cNvPr id="0" name=""/>
        <dsp:cNvSpPr/>
      </dsp:nvSpPr>
      <dsp:spPr>
        <a:xfrm>
          <a:off x="3054125" y="346"/>
          <a:ext cx="1491808" cy="969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Take stock of where you are</a:t>
          </a:r>
          <a:endParaRPr lang="en-US" sz="1700" kern="1200" dirty="0"/>
        </a:p>
      </dsp:txBody>
      <dsp:txXfrm>
        <a:off x="3101461" y="47682"/>
        <a:ext cx="1397136" cy="875003"/>
      </dsp:txXfrm>
    </dsp:sp>
    <dsp:sp modelId="{5024DCFA-F68D-5E40-B11C-7E343B8C515C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2555537" y="313397"/>
              </a:moveTo>
              <a:arcTo wR="1603313" hR="1603313" stAng="18386099" swAng="16351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C9FE3-6A13-1747-B79C-E8E732C09C9F}">
      <dsp:nvSpPr>
        <dsp:cNvPr id="0" name=""/>
        <dsp:cNvSpPr/>
      </dsp:nvSpPr>
      <dsp:spPr>
        <a:xfrm>
          <a:off x="4657439" y="1603660"/>
          <a:ext cx="1491808" cy="9696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Take a small step towards your goal</a:t>
          </a:r>
          <a:endParaRPr lang="en-US" sz="1700" kern="1200" dirty="0"/>
        </a:p>
      </dsp:txBody>
      <dsp:txXfrm>
        <a:off x="4704775" y="1650996"/>
        <a:ext cx="1397136" cy="875003"/>
      </dsp:txXfrm>
    </dsp:sp>
    <dsp:sp modelId="{4919BF8E-1FFB-6B4D-83A5-53A41EF01097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3040516" y="2313990"/>
              </a:moveTo>
              <a:arcTo wR="1603313" hR="1603313" stAng="1578704" swAng="163519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F7220-61F0-7C4D-A054-D783E43F072C}">
      <dsp:nvSpPr>
        <dsp:cNvPr id="0" name=""/>
        <dsp:cNvSpPr/>
      </dsp:nvSpPr>
      <dsp:spPr>
        <a:xfrm>
          <a:off x="3054125" y="3206973"/>
          <a:ext cx="1491808" cy="9696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</a:t>
          </a:r>
          <a:endParaRPr lang="en-US" sz="1700" kern="1200" dirty="0"/>
        </a:p>
      </dsp:txBody>
      <dsp:txXfrm>
        <a:off x="3101461" y="3254309"/>
        <a:ext cx="1397136" cy="875003"/>
      </dsp:txXfrm>
    </dsp:sp>
    <dsp:sp modelId="{9CC5EF5E-CEEB-344E-B5D9-58C7D615C6BB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651089" y="2893229"/>
              </a:moveTo>
              <a:arcTo wR="1603313" hR="1603313" stAng="7586099" swAng="163519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FBB7C-2473-D54B-BBD9-6B45D0AB7452}">
      <dsp:nvSpPr>
        <dsp:cNvPr id="0" name=""/>
        <dsp:cNvSpPr/>
      </dsp:nvSpPr>
      <dsp:spPr>
        <a:xfrm>
          <a:off x="1450812" y="1603660"/>
          <a:ext cx="1491808" cy="9696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Adjust based on what you learned</a:t>
          </a:r>
          <a:endParaRPr lang="en-US" sz="1700" kern="1200" dirty="0"/>
        </a:p>
      </dsp:txBody>
      <dsp:txXfrm>
        <a:off x="1498148" y="1650996"/>
        <a:ext cx="1397136" cy="875003"/>
      </dsp:txXfrm>
    </dsp:sp>
    <dsp:sp modelId="{B12B2409-68A1-D242-A60C-1F1D892E8333}">
      <dsp:nvSpPr>
        <dsp:cNvPr id="0" name=""/>
        <dsp:cNvSpPr/>
      </dsp:nvSpPr>
      <dsp:spPr>
        <a:xfrm>
          <a:off x="2196716" y="485184"/>
          <a:ext cx="3206627" cy="3206627"/>
        </a:xfrm>
        <a:custGeom>
          <a:avLst/>
          <a:gdLst/>
          <a:ahLst/>
          <a:cxnLst/>
          <a:rect l="0" t="0" r="0" b="0"/>
          <a:pathLst>
            <a:path>
              <a:moveTo>
                <a:pt x="166110" y="892637"/>
              </a:moveTo>
              <a:arcTo wR="1603313" hR="1603313" stAng="12378704" swAng="163519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A1393-2F14-9248-81FC-9B03F93DD155}">
      <dsp:nvSpPr>
        <dsp:cNvPr id="0" name=""/>
        <dsp:cNvSpPr/>
      </dsp:nvSpPr>
      <dsp:spPr>
        <a:xfrm>
          <a:off x="662838" y="0"/>
          <a:ext cx="7512173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D16C1-AC5F-F446-A2D5-C5642614B79F}">
      <dsp:nvSpPr>
        <dsp:cNvPr id="0" name=""/>
        <dsp:cNvSpPr/>
      </dsp:nvSpPr>
      <dsp:spPr>
        <a:xfrm>
          <a:off x="3910" y="1219199"/>
          <a:ext cx="1693507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 Do</a:t>
          </a:r>
          <a:endParaRPr lang="en-US" sz="2400" kern="1200" dirty="0"/>
        </a:p>
      </dsp:txBody>
      <dsp:txXfrm>
        <a:off x="83265" y="1298554"/>
        <a:ext cx="1534797" cy="1466890"/>
      </dsp:txXfrm>
    </dsp:sp>
    <dsp:sp modelId="{B39F8B76-E7CF-AD4F-AC82-F5C8DCDD0277}">
      <dsp:nvSpPr>
        <dsp:cNvPr id="0" name=""/>
        <dsp:cNvSpPr/>
      </dsp:nvSpPr>
      <dsp:spPr>
        <a:xfrm>
          <a:off x="1788041" y="1219199"/>
          <a:ext cx="1693507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Doing</a:t>
          </a:r>
          <a:endParaRPr lang="en-US" sz="2400" kern="1200" dirty="0"/>
        </a:p>
      </dsp:txBody>
      <dsp:txXfrm>
        <a:off x="1867396" y="1298554"/>
        <a:ext cx="1534797" cy="1466890"/>
      </dsp:txXfrm>
    </dsp:sp>
    <dsp:sp modelId="{3DA94AF6-F48A-354E-9F4D-FA93705BE588}">
      <dsp:nvSpPr>
        <dsp:cNvPr id="0" name=""/>
        <dsp:cNvSpPr/>
      </dsp:nvSpPr>
      <dsp:spPr>
        <a:xfrm>
          <a:off x="3572171" y="1219199"/>
          <a:ext cx="1693507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Second Round Testing</a:t>
          </a:r>
          <a:endParaRPr lang="en-US" sz="2400" kern="1200" dirty="0"/>
        </a:p>
      </dsp:txBody>
      <dsp:txXfrm>
        <a:off x="3651526" y="1298554"/>
        <a:ext cx="1534797" cy="1466890"/>
      </dsp:txXfrm>
    </dsp:sp>
    <dsp:sp modelId="{3F9FCC19-6410-8A43-A022-1E5D8BA4FCB0}">
      <dsp:nvSpPr>
        <dsp:cNvPr id="0" name=""/>
        <dsp:cNvSpPr/>
      </dsp:nvSpPr>
      <dsp:spPr>
        <a:xfrm>
          <a:off x="5356301" y="1219199"/>
          <a:ext cx="1693507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Done</a:t>
          </a:r>
          <a:endParaRPr lang="en-US" sz="2400" kern="1200" dirty="0"/>
        </a:p>
      </dsp:txBody>
      <dsp:txXfrm>
        <a:off x="5435656" y="1298554"/>
        <a:ext cx="1534797" cy="1466890"/>
      </dsp:txXfrm>
    </dsp:sp>
    <dsp:sp modelId="{92FC521E-70C4-7141-8381-B397F8D0C1E2}">
      <dsp:nvSpPr>
        <dsp:cNvPr id="0" name=""/>
        <dsp:cNvSpPr/>
      </dsp:nvSpPr>
      <dsp:spPr>
        <a:xfrm>
          <a:off x="7140432" y="1219199"/>
          <a:ext cx="1693507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Final Confirmed</a:t>
          </a:r>
          <a:endParaRPr lang="en-US" sz="2400" kern="1200" dirty="0"/>
        </a:p>
      </dsp:txBody>
      <dsp:txXfrm>
        <a:off x="7219787" y="1298554"/>
        <a:ext cx="1534797" cy="146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5F03D-A83F-2A47-AB76-1FA462DE64AD}">
      <dsp:nvSpPr>
        <dsp:cNvPr id="0" name=""/>
        <dsp:cNvSpPr/>
      </dsp:nvSpPr>
      <dsp:spPr>
        <a:xfrm>
          <a:off x="1409144" y="2857092"/>
          <a:ext cx="1637490" cy="14058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Tasks</a:t>
          </a:r>
          <a:endParaRPr lang="en-US" sz="2400" kern="1200" dirty="0"/>
        </a:p>
      </dsp:txBody>
      <dsp:txXfrm>
        <a:off x="1662754" y="3074824"/>
        <a:ext cx="1130270" cy="970370"/>
      </dsp:txXfrm>
    </dsp:sp>
    <dsp:sp modelId="{EE6A5C3C-F1A2-B94C-B164-C47D4642048E}">
      <dsp:nvSpPr>
        <dsp:cNvPr id="0" name=""/>
        <dsp:cNvSpPr/>
      </dsp:nvSpPr>
      <dsp:spPr>
        <a:xfrm>
          <a:off x="1448215" y="3485732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6C9DC-2C03-1F4D-B388-69AD7A4CEE28}">
      <dsp:nvSpPr>
        <dsp:cNvPr id="0" name=""/>
        <dsp:cNvSpPr/>
      </dsp:nvSpPr>
      <dsp:spPr>
        <a:xfrm>
          <a:off x="0" y="2079898"/>
          <a:ext cx="1637490" cy="14058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1C5BF-5525-0544-BCA7-352B293B52E8}">
      <dsp:nvSpPr>
        <dsp:cNvPr id="0" name=""/>
        <dsp:cNvSpPr/>
      </dsp:nvSpPr>
      <dsp:spPr>
        <a:xfrm>
          <a:off x="1121758" y="3299011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24714-9D4E-364A-83E7-3B9AD157F65D}">
      <dsp:nvSpPr>
        <dsp:cNvPr id="0" name=""/>
        <dsp:cNvSpPr/>
      </dsp:nvSpPr>
      <dsp:spPr>
        <a:xfrm>
          <a:off x="2818289" y="2075408"/>
          <a:ext cx="1637490" cy="14058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Backlog</a:t>
          </a:r>
          <a:endParaRPr lang="en-US" sz="2400" kern="1200" dirty="0"/>
        </a:p>
      </dsp:txBody>
      <dsp:txXfrm>
        <a:off x="3071899" y="2293140"/>
        <a:ext cx="1130270" cy="970370"/>
      </dsp:txXfrm>
    </dsp:sp>
    <dsp:sp modelId="{3E82629F-8FFC-6D42-96DB-B9C53B36A80B}">
      <dsp:nvSpPr>
        <dsp:cNvPr id="0" name=""/>
        <dsp:cNvSpPr/>
      </dsp:nvSpPr>
      <dsp:spPr>
        <a:xfrm>
          <a:off x="3945257" y="3291527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44EFE-90E2-A042-82AD-66982348F445}">
      <dsp:nvSpPr>
        <dsp:cNvPr id="0" name=""/>
        <dsp:cNvSpPr/>
      </dsp:nvSpPr>
      <dsp:spPr>
        <a:xfrm>
          <a:off x="4226565" y="2854098"/>
          <a:ext cx="1637490" cy="14058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3B85A-7C05-E24A-BB49-C6A8C31A6E8D}">
      <dsp:nvSpPr>
        <dsp:cNvPr id="0" name=""/>
        <dsp:cNvSpPr/>
      </dsp:nvSpPr>
      <dsp:spPr>
        <a:xfrm>
          <a:off x="4266504" y="3479745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F54EF-7CC8-0449-98B9-1DC2558DD7A6}">
      <dsp:nvSpPr>
        <dsp:cNvPr id="0" name=""/>
        <dsp:cNvSpPr/>
      </dsp:nvSpPr>
      <dsp:spPr>
        <a:xfrm>
          <a:off x="1409144" y="1302704"/>
          <a:ext cx="1637490" cy="1405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Client Requests</a:t>
          </a:r>
          <a:endParaRPr lang="en-US" sz="2400" kern="1200" dirty="0"/>
        </a:p>
      </dsp:txBody>
      <dsp:txXfrm>
        <a:off x="1662754" y="1520436"/>
        <a:ext cx="1130270" cy="970370"/>
      </dsp:txXfrm>
    </dsp:sp>
    <dsp:sp modelId="{D6197D61-97A2-D249-A128-11B599F0911C}">
      <dsp:nvSpPr>
        <dsp:cNvPr id="0" name=""/>
        <dsp:cNvSpPr/>
      </dsp:nvSpPr>
      <dsp:spPr>
        <a:xfrm>
          <a:off x="2530903" y="1329272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362A-64C5-DD43-906B-BF2609526619}">
      <dsp:nvSpPr>
        <dsp:cNvPr id="0" name=""/>
        <dsp:cNvSpPr/>
      </dsp:nvSpPr>
      <dsp:spPr>
        <a:xfrm>
          <a:off x="2818289" y="521020"/>
          <a:ext cx="1637490" cy="14058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A2623-492B-B449-9E64-2EC77D5139E1}">
      <dsp:nvSpPr>
        <dsp:cNvPr id="0" name=""/>
        <dsp:cNvSpPr/>
      </dsp:nvSpPr>
      <dsp:spPr>
        <a:xfrm>
          <a:off x="2864305" y="1144047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3BA81-CE53-6A40-AB06-ADA0B9334C53}">
      <dsp:nvSpPr>
        <dsp:cNvPr id="0" name=""/>
        <dsp:cNvSpPr/>
      </dsp:nvSpPr>
      <dsp:spPr>
        <a:xfrm>
          <a:off x="4226565" y="1299711"/>
          <a:ext cx="1637490" cy="140583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RELEASE</a:t>
          </a:r>
          <a:endParaRPr lang="en-US" sz="2400" kern="1200" dirty="0"/>
        </a:p>
      </dsp:txBody>
      <dsp:txXfrm>
        <a:off x="4480175" y="1517443"/>
        <a:ext cx="1130270" cy="970370"/>
      </dsp:txXfrm>
    </dsp:sp>
    <dsp:sp modelId="{595C3F92-C7E8-A646-9F1F-A79ACB7E56B1}">
      <dsp:nvSpPr>
        <dsp:cNvPr id="0" name=""/>
        <dsp:cNvSpPr/>
      </dsp:nvSpPr>
      <dsp:spPr>
        <a:xfrm>
          <a:off x="5643524" y="1922738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A80B1-8C00-7041-BAC1-AC86FF736062}">
      <dsp:nvSpPr>
        <dsp:cNvPr id="0" name=""/>
        <dsp:cNvSpPr/>
      </dsp:nvSpPr>
      <dsp:spPr>
        <a:xfrm>
          <a:off x="5635710" y="2090001"/>
          <a:ext cx="1637490" cy="14058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0FD71-A460-924C-8FA0-CBAF4DB4F2E8}">
      <dsp:nvSpPr>
        <dsp:cNvPr id="0" name=""/>
        <dsp:cNvSpPr/>
      </dsp:nvSpPr>
      <dsp:spPr>
        <a:xfrm>
          <a:off x="5955220" y="2115446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59ECE-A345-1549-8AE3-E5AE0301FD02}">
      <dsp:nvSpPr>
        <dsp:cNvPr id="0" name=""/>
        <dsp:cNvSpPr/>
      </dsp:nvSpPr>
      <dsp:spPr>
        <a:xfrm>
          <a:off x="5635710" y="535988"/>
          <a:ext cx="1637490" cy="14058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PATCH</a:t>
          </a:r>
          <a:endParaRPr lang="en-US" sz="2400" kern="1200" dirty="0"/>
        </a:p>
      </dsp:txBody>
      <dsp:txXfrm>
        <a:off x="5889320" y="753720"/>
        <a:ext cx="1130270" cy="970370"/>
      </dsp:txXfrm>
    </dsp:sp>
    <dsp:sp modelId="{DCA26EFC-9214-1240-936D-79439F982A8B}">
      <dsp:nvSpPr>
        <dsp:cNvPr id="0" name=""/>
        <dsp:cNvSpPr/>
      </dsp:nvSpPr>
      <dsp:spPr>
        <a:xfrm>
          <a:off x="7052668" y="1166125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BCD4A-7A36-5D46-80CD-6342A4FD45B8}">
      <dsp:nvSpPr>
        <dsp:cNvPr id="0" name=""/>
        <dsp:cNvSpPr/>
      </dsp:nvSpPr>
      <dsp:spPr>
        <a:xfrm>
          <a:off x="7044854" y="1320291"/>
          <a:ext cx="1637490" cy="14058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0B94D-C8EC-E843-8B3B-0622E4DA180C}">
      <dsp:nvSpPr>
        <dsp:cNvPr id="0" name=""/>
        <dsp:cNvSpPr/>
      </dsp:nvSpPr>
      <dsp:spPr>
        <a:xfrm>
          <a:off x="7371310" y="1351723"/>
          <a:ext cx="191011" cy="164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A1393-2F14-9248-81FC-9B03F93DD155}">
      <dsp:nvSpPr>
        <dsp:cNvPr id="0" name=""/>
        <dsp:cNvSpPr/>
      </dsp:nvSpPr>
      <dsp:spPr>
        <a:xfrm>
          <a:off x="662838" y="0"/>
          <a:ext cx="7512173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D16C1-AC5F-F446-A2D5-C5642614B79F}">
      <dsp:nvSpPr>
        <dsp:cNvPr id="0" name=""/>
        <dsp:cNvSpPr/>
      </dsp:nvSpPr>
      <dsp:spPr>
        <a:xfrm>
          <a:off x="4412" y="1219199"/>
          <a:ext cx="1204789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Do</a:t>
          </a:r>
          <a:endParaRPr lang="en-US" sz="1700" kern="1200" dirty="0"/>
        </a:p>
      </dsp:txBody>
      <dsp:txXfrm>
        <a:off x="63225" y="1278012"/>
        <a:ext cx="1087163" cy="1507974"/>
      </dsp:txXfrm>
    </dsp:sp>
    <dsp:sp modelId="{B39F8B76-E7CF-AD4F-AC82-F5C8DCDD0277}">
      <dsp:nvSpPr>
        <dsp:cNvPr id="0" name=""/>
        <dsp:cNvSpPr/>
      </dsp:nvSpPr>
      <dsp:spPr>
        <a:xfrm>
          <a:off x="1275118" y="1219199"/>
          <a:ext cx="1204789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Doing</a:t>
          </a:r>
          <a:endParaRPr lang="en-US" sz="1700" kern="1200" dirty="0"/>
        </a:p>
      </dsp:txBody>
      <dsp:txXfrm>
        <a:off x="1333931" y="1278012"/>
        <a:ext cx="1087163" cy="1507974"/>
      </dsp:txXfrm>
    </dsp:sp>
    <dsp:sp modelId="{9EEE5C22-1269-4547-BE42-100BF9429AFB}">
      <dsp:nvSpPr>
        <dsp:cNvPr id="0" name=""/>
        <dsp:cNvSpPr/>
      </dsp:nvSpPr>
      <dsp:spPr>
        <a:xfrm>
          <a:off x="2545824" y="1219199"/>
          <a:ext cx="1204789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First Round Testing</a:t>
          </a:r>
          <a:endParaRPr lang="en-US" sz="1700" kern="1200" dirty="0"/>
        </a:p>
      </dsp:txBody>
      <dsp:txXfrm>
        <a:off x="2604637" y="1278012"/>
        <a:ext cx="1087163" cy="1507974"/>
      </dsp:txXfrm>
    </dsp:sp>
    <dsp:sp modelId="{7A8C098C-7BDE-7740-B805-48D36E98CA4D}">
      <dsp:nvSpPr>
        <dsp:cNvPr id="0" name=""/>
        <dsp:cNvSpPr/>
      </dsp:nvSpPr>
      <dsp:spPr>
        <a:xfrm>
          <a:off x="3816530" y="1219199"/>
          <a:ext cx="1204789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Code Review</a:t>
          </a:r>
          <a:endParaRPr lang="en-US" sz="1700" kern="1200" dirty="0"/>
        </a:p>
      </dsp:txBody>
      <dsp:txXfrm>
        <a:off x="3875343" y="1278012"/>
        <a:ext cx="1087163" cy="1507974"/>
      </dsp:txXfrm>
    </dsp:sp>
    <dsp:sp modelId="{3DA94AF6-F48A-354E-9F4D-FA93705BE588}">
      <dsp:nvSpPr>
        <dsp:cNvPr id="0" name=""/>
        <dsp:cNvSpPr/>
      </dsp:nvSpPr>
      <dsp:spPr>
        <a:xfrm>
          <a:off x="5087237" y="1219199"/>
          <a:ext cx="1204789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Second Round Testing</a:t>
          </a:r>
          <a:endParaRPr lang="en-US" sz="1700" kern="1200" dirty="0"/>
        </a:p>
      </dsp:txBody>
      <dsp:txXfrm>
        <a:off x="5146050" y="1278012"/>
        <a:ext cx="1087163" cy="1507974"/>
      </dsp:txXfrm>
    </dsp:sp>
    <dsp:sp modelId="{3F9FCC19-6410-8A43-A022-1E5D8BA4FCB0}">
      <dsp:nvSpPr>
        <dsp:cNvPr id="0" name=""/>
        <dsp:cNvSpPr/>
      </dsp:nvSpPr>
      <dsp:spPr>
        <a:xfrm>
          <a:off x="6357943" y="1219199"/>
          <a:ext cx="1204789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Done</a:t>
          </a:r>
          <a:endParaRPr lang="en-US" sz="1700" kern="1200" dirty="0"/>
        </a:p>
      </dsp:txBody>
      <dsp:txXfrm>
        <a:off x="6416756" y="1278012"/>
        <a:ext cx="1087163" cy="1507974"/>
      </dsp:txXfrm>
    </dsp:sp>
    <dsp:sp modelId="{92FC521E-70C4-7141-8381-B397F8D0C1E2}">
      <dsp:nvSpPr>
        <dsp:cNvPr id="0" name=""/>
        <dsp:cNvSpPr/>
      </dsp:nvSpPr>
      <dsp:spPr>
        <a:xfrm>
          <a:off x="7628649" y="1219199"/>
          <a:ext cx="1204789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Final Confirmed</a:t>
          </a:r>
          <a:endParaRPr lang="en-US" sz="1700" kern="1200" dirty="0"/>
        </a:p>
      </dsp:txBody>
      <dsp:txXfrm>
        <a:off x="7687462" y="1278012"/>
        <a:ext cx="1087163" cy="150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F4EA-38E6-5B48-951A-72A8EEFD6DC6}" type="datetimeFigureOut">
              <a:rPr lang="en-US" smtClean="0"/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7AC5-AE1B-9D4C-891A-8FEC3953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8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7AC5-AE1B-9D4C-891A-8FEC39536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iliny.corlosquet@bioraft.com" TargetMode="Externa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diagramData" Target="../diagrams/data5.xml"/><Relationship Id="rId7" Type="http://schemas.openxmlformats.org/officeDocument/2006/relationships/diagramLayout" Target="../diagrams/layout5.xml"/><Relationship Id="rId8" Type="http://schemas.openxmlformats.org/officeDocument/2006/relationships/diagramQuickStyle" Target="../diagrams/quickStyle5.xml"/><Relationship Id="rId9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ragdave.me/blog/2014/03/04/time-to-kill-agile/" TargetMode="External"/><Relationship Id="rId4" Type="http://schemas.openxmlformats.org/officeDocument/2006/relationships/hyperlink" Target="http://www.targetprocess.com/blog/2013/08/rolling-wave-user-stories-how-to-handle-specifications.html" TargetMode="External"/><Relationship Id="rId5" Type="http://schemas.openxmlformats.org/officeDocument/2006/relationships/hyperlink" Target="http://www.ambysoft.com/essays/agileTesting.html" TargetMode="External"/><Relationship Id="rId6" Type="http://schemas.openxmlformats.org/officeDocument/2006/relationships/hyperlink" Target="mailto:diliny.corlosquet@BioRAFT.com" TargetMode="External"/><Relationship Id="rId7" Type="http://schemas.openxmlformats.org/officeDocument/2006/relationships/hyperlink" Target="http://www.drupalnights.org" TargetMode="External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estandingagility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Agile Product Development: A Journey Through Uncharted Waters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Diliny “DCOR” Corlosquet</a:t>
            </a:r>
          </a:p>
          <a:p>
            <a:r>
              <a:rPr lang="en-US" dirty="0" smtClean="0"/>
              <a:t>Senior Product Manager, BioRAFT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FirstRAFT</a:t>
            </a:r>
            <a:r>
              <a:rPr lang="en-US" sz="3600" dirty="0" smtClean="0"/>
              <a:t>: Setting off with the minimum</a:t>
            </a:r>
            <a:endParaRPr lang="en-US" sz="36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Tools used</a:t>
            </a:r>
          </a:p>
          <a:p>
            <a:pPr lvl="1"/>
            <a:r>
              <a:rPr lang="en-US" sz="1600" dirty="0" smtClean="0"/>
              <a:t>Basecamp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Process during release</a:t>
            </a:r>
          </a:p>
          <a:p>
            <a:pPr lvl="1"/>
            <a:r>
              <a:rPr lang="en-US" sz="1600" dirty="0"/>
              <a:t>Defined list for release</a:t>
            </a:r>
          </a:p>
          <a:p>
            <a:pPr lvl="1"/>
            <a:r>
              <a:rPr lang="en-US" sz="1600" dirty="0"/>
              <a:t>Prioritization by order</a:t>
            </a:r>
          </a:p>
          <a:p>
            <a:pPr lvl="1"/>
            <a:r>
              <a:rPr lang="en-US" sz="1600" dirty="0"/>
              <a:t>Move items to another list when completed</a:t>
            </a:r>
          </a:p>
          <a:p>
            <a:pPr lvl="1"/>
            <a:r>
              <a:rPr lang="en-US" sz="1600" dirty="0" smtClean="0"/>
              <a:t>Inconsistent documentation when needed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smtClean="0"/>
              <a:t>Process during testing</a:t>
            </a:r>
          </a:p>
          <a:p>
            <a:pPr lvl="1"/>
            <a:r>
              <a:rPr lang="en-US" sz="1600" dirty="0"/>
              <a:t>Test and confirm</a:t>
            </a:r>
          </a:p>
          <a:p>
            <a:pPr lvl="1"/>
            <a:r>
              <a:rPr lang="en-US" sz="1600" dirty="0"/>
              <a:t>Check complete</a:t>
            </a:r>
          </a:p>
        </p:txBody>
      </p:sp>
      <p:pic>
        <p:nvPicPr>
          <p:cNvPr id="8" name="Picture 7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77" y="5606104"/>
            <a:ext cx="1230932" cy="1265125"/>
          </a:xfrm>
          <a:prstGeom prst="rect">
            <a:avLst/>
          </a:prstGeom>
        </p:spPr>
      </p:pic>
      <p:pic>
        <p:nvPicPr>
          <p:cNvPr id="3" name="Picture 2" descr="basec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71" y="0"/>
            <a:ext cx="5859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74" y="5367108"/>
            <a:ext cx="1423734" cy="1490891"/>
          </a:xfrm>
          <a:prstGeom prst="rect">
            <a:avLst/>
          </a:prstGeom>
        </p:spPr>
      </p:pic>
      <p:pic>
        <p:nvPicPr>
          <p:cNvPr id="4" name="Picture 3" descr="Screen Shot 2014-04-08 at 9.57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36" y="1600200"/>
            <a:ext cx="1981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Basecamp: Patch</a:t>
            </a:r>
            <a:endParaRPr lang="en-US" dirty="0"/>
          </a:p>
        </p:txBody>
      </p:sp>
      <p:pic>
        <p:nvPicPr>
          <p:cNvPr id="9" name="Content Placeholder 8" descr="Screen Shot 2014-04-06 at 8.57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3676"/>
          <a:stretch>
            <a:fillRect/>
          </a:stretch>
        </p:blipFill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 descr="Screen Shot 2014-04-08 at 9.5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9" y="437179"/>
            <a:ext cx="1981200" cy="749300"/>
          </a:xfrm>
          <a:prstGeom prst="rect">
            <a:avLst/>
          </a:prstGeom>
        </p:spPr>
      </p:pic>
      <p:pic>
        <p:nvPicPr>
          <p:cNvPr id="6" name="Picture 5" descr="Screen Shot 2014-03-25 at 3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77" y="5606104"/>
            <a:ext cx="1230932" cy="1265125"/>
          </a:xfrm>
          <a:prstGeom prst="rect">
            <a:avLst/>
          </a:prstGeom>
        </p:spPr>
      </p:pic>
      <p:pic>
        <p:nvPicPr>
          <p:cNvPr id="7" name="Picture 6" descr="Screen Shot 2014-03-25 at 3.52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74" y="5367108"/>
            <a:ext cx="1423734" cy="14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5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Basecamp: A Release</a:t>
            </a:r>
            <a:endParaRPr lang="en-US" dirty="0"/>
          </a:p>
        </p:txBody>
      </p:sp>
      <p:pic>
        <p:nvPicPr>
          <p:cNvPr id="7" name="Content Placeholder 6" descr="Relea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12" r="-28212"/>
          <a:stretch>
            <a:fillRect/>
          </a:stretch>
        </p:blipFill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Screen Shot 2014-04-08 at 9.5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9" y="437179"/>
            <a:ext cx="1981200" cy="74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6283" y="1186479"/>
            <a:ext cx="2449501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Release Defined by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Major Features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Bugs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General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Typos/Quick Fixes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Configurations</a:t>
            </a:r>
          </a:p>
        </p:txBody>
      </p:sp>
      <p:pic>
        <p:nvPicPr>
          <p:cNvPr id="8" name="Picture 7" descr="Screen Shot 2014-03-25 at 3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77" y="5606104"/>
            <a:ext cx="1230932" cy="1265125"/>
          </a:xfrm>
          <a:prstGeom prst="rect">
            <a:avLst/>
          </a:prstGeom>
        </p:spPr>
      </p:pic>
      <p:pic>
        <p:nvPicPr>
          <p:cNvPr id="9" name="Picture 8" descr="Screen Shot 2014-03-25 at 3.52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74" y="5367108"/>
            <a:ext cx="1423734" cy="14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– Small Team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Small team means everyone is aware of what everyone else is doing – no silos</a:t>
            </a:r>
          </a:p>
          <a:p>
            <a:endParaRPr lang="en-US" sz="1600" dirty="0" smtClean="0"/>
          </a:p>
          <a:p>
            <a:r>
              <a:rPr lang="en-US" sz="1600" dirty="0" smtClean="0"/>
              <a:t>Everyone involved is an ‘expert’ on all facets of the product</a:t>
            </a:r>
          </a:p>
          <a:p>
            <a:endParaRPr lang="en-US" sz="1600" dirty="0" smtClean="0"/>
          </a:p>
          <a:p>
            <a:r>
              <a:rPr lang="en-US" sz="1600" dirty="0" smtClean="0"/>
              <a:t>Review each other’s work in real-time</a:t>
            </a:r>
          </a:p>
          <a:p>
            <a:pPr lvl="1"/>
            <a:r>
              <a:rPr lang="en-US" sz="1600" dirty="0" smtClean="0"/>
              <a:t>Critical commits visible on development servers for testing</a:t>
            </a:r>
          </a:p>
          <a:p>
            <a:endParaRPr lang="en-US" sz="1600" dirty="0" smtClean="0"/>
          </a:p>
          <a:p>
            <a:r>
              <a:rPr lang="en-US" sz="1600" dirty="0" smtClean="0"/>
              <a:t>Manage </a:t>
            </a:r>
            <a:r>
              <a:rPr lang="en-US" sz="1600" dirty="0"/>
              <a:t>all tasks on one page</a:t>
            </a:r>
          </a:p>
          <a:p>
            <a:endParaRPr lang="en-US" sz="1600" dirty="0" smtClean="0"/>
          </a:p>
          <a:p>
            <a:r>
              <a:rPr lang="en-US" sz="1600" dirty="0" smtClean="0"/>
              <a:t>Checking </a:t>
            </a:r>
            <a:r>
              <a:rPr lang="en-US" sz="1600" dirty="0"/>
              <a:t>off the item meant it was ‘done</a:t>
            </a:r>
            <a:r>
              <a:rPr lang="en-US" sz="1600" dirty="0" smtClean="0"/>
              <a:t>’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Bad/Ugly</a:t>
            </a:r>
            <a:endParaRPr lang="en-US" dirty="0"/>
          </a:p>
        </p:txBody>
      </p:sp>
      <p:pic>
        <p:nvPicPr>
          <p:cNvPr id="9" name="Picture 8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06" y="5606104"/>
            <a:ext cx="1230932" cy="1265125"/>
          </a:xfrm>
          <a:prstGeom prst="rect">
            <a:avLst/>
          </a:prstGeom>
        </p:spPr>
      </p:pic>
      <p:pic>
        <p:nvPicPr>
          <p:cNvPr id="10" name="Picture 9" descr="Screen Shot 2014-03-25 at 3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03" y="5367108"/>
            <a:ext cx="1423734" cy="149089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Little time for QA  - final testing and no code review</a:t>
            </a:r>
          </a:p>
          <a:p>
            <a:endParaRPr lang="en-US" sz="1600" dirty="0" smtClean="0"/>
          </a:p>
          <a:p>
            <a:r>
              <a:rPr lang="en-US" sz="1600" dirty="0" smtClean="0"/>
              <a:t>No </a:t>
            </a:r>
            <a:r>
              <a:rPr lang="en-US" sz="1600" dirty="0"/>
              <a:t>evidence based QA </a:t>
            </a:r>
            <a:r>
              <a:rPr lang="en-US" sz="1600" dirty="0" smtClean="0"/>
              <a:t>testing</a:t>
            </a:r>
          </a:p>
          <a:p>
            <a:endParaRPr lang="en-US" sz="1600" dirty="0" smtClean="0"/>
          </a:p>
          <a:p>
            <a:r>
              <a:rPr lang="en-US" sz="1600" dirty="0" smtClean="0"/>
              <a:t>Bugs and technical debt rampant</a:t>
            </a:r>
          </a:p>
          <a:p>
            <a:endParaRPr lang="en-US" sz="1600" dirty="0" smtClean="0"/>
          </a:p>
          <a:p>
            <a:r>
              <a:rPr lang="en-US" sz="1600" dirty="0" smtClean="0"/>
              <a:t>Often the patch following a release involves major bug fixes</a:t>
            </a:r>
          </a:p>
          <a:p>
            <a:endParaRPr lang="en-US" sz="1600" dirty="0" smtClean="0"/>
          </a:p>
          <a:p>
            <a:r>
              <a:rPr lang="en-US" sz="1600" dirty="0" smtClean="0"/>
              <a:t>Lower priority items move from release to release or worse, as priority escalates to a patch!</a:t>
            </a:r>
          </a:p>
        </p:txBody>
      </p:sp>
      <p:pic>
        <p:nvPicPr>
          <p:cNvPr id="11" name="Picture 10" descr="Screen Shot 2014-04-08 at 9.57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9" y="437179"/>
            <a:ext cx="1981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then our team expanded</a:t>
            </a:r>
            <a:endParaRPr lang="en-US" dirty="0"/>
          </a:p>
        </p:txBody>
      </p:sp>
      <p:pic>
        <p:nvPicPr>
          <p:cNvPr id="9" name="Picture 8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10" name="Picture 9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25" y="1244925"/>
            <a:ext cx="1368421" cy="1430622"/>
          </a:xfrm>
          <a:prstGeom prst="rect">
            <a:avLst/>
          </a:prstGeom>
        </p:spPr>
      </p:pic>
      <p:pic>
        <p:nvPicPr>
          <p:cNvPr id="11" name="Picture 10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3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Small Storm on the Horizon: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Good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More tasks being completed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Bad/Ugly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More testing and QA required</a:t>
            </a:r>
          </a:p>
          <a:p>
            <a:endParaRPr lang="en-US" sz="1600" dirty="0" smtClean="0"/>
          </a:p>
          <a:p>
            <a:r>
              <a:rPr lang="en-US" sz="1600" dirty="0" smtClean="0"/>
              <a:t>Utter confusion for the newbie coming on to the ‘hacked’ basecamp system</a:t>
            </a:r>
            <a:endParaRPr lang="en-US" sz="1600" dirty="0"/>
          </a:p>
        </p:txBody>
      </p:sp>
      <p:pic>
        <p:nvPicPr>
          <p:cNvPr id="9" name="Picture 8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10" name="Picture 9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11" name="Picture 10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14" name="Picture 13" descr="Screen Shot 2014-04-08 at 9.57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9" y="437179"/>
            <a:ext cx="1981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1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building your RAFT: </a:t>
            </a:r>
            <a:r>
              <a:rPr lang="en-US" sz="2000" dirty="0" smtClean="0"/>
              <a:t>Optimizing the development process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3064167"/>
              </p:ext>
            </p:extLst>
          </p:nvPr>
        </p:nvGraphicFramePr>
        <p:xfrm>
          <a:off x="955808" y="1793882"/>
          <a:ext cx="7600060" cy="417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247708" y="2304552"/>
            <a:ext cx="4357843" cy="3460306"/>
          </a:xfrm>
          <a:prstGeom prst="cloudCallout">
            <a:avLst>
              <a:gd name="adj1" fmla="val 76111"/>
              <a:gd name="adj2" fmla="val 49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When faced with two or more alternatives that deliver the same value, take the path that makes future change easier</a:t>
            </a:r>
          </a:p>
        </p:txBody>
      </p:sp>
    </p:spTree>
    <p:extLst>
      <p:ext uri="{BB962C8B-B14F-4D97-AF65-F5344CB8AC3E}">
        <p14:creationId xmlns:p14="http://schemas.microsoft.com/office/powerpoint/2010/main" val="389196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process!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Introduction of screenshots for QA of process</a:t>
            </a:r>
          </a:p>
          <a:p>
            <a:endParaRPr lang="en-US" sz="2000" dirty="0" smtClean="0"/>
          </a:p>
          <a:p>
            <a:r>
              <a:rPr lang="en-US" sz="2000" dirty="0" smtClean="0"/>
              <a:t>More hacks to basecamp: </a:t>
            </a:r>
          </a:p>
          <a:p>
            <a:pPr lvl="1"/>
            <a:r>
              <a:rPr lang="en-US" sz="1600" dirty="0" smtClean="0"/>
              <a:t>Documentation around the processes for clarity (Basecamp descriptions on list)</a:t>
            </a:r>
            <a:endParaRPr lang="en-US" sz="1600" dirty="0"/>
          </a:p>
        </p:txBody>
      </p:sp>
      <p:pic>
        <p:nvPicPr>
          <p:cNvPr id="9" name="Picture 8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10" name="Picture 9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11" name="Picture 10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4-08 at 9.57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9" y="410991"/>
            <a:ext cx="1981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 expanded again… and again…</a:t>
            </a:r>
            <a:endParaRPr lang="en-US" dirty="0"/>
          </a:p>
        </p:txBody>
      </p:sp>
      <p:pic>
        <p:nvPicPr>
          <p:cNvPr id="4" name="Picture 3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5" name="Picture 4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6" name="Picture 5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2199056"/>
            <a:ext cx="1368423" cy="1380863"/>
          </a:xfrm>
          <a:prstGeom prst="rect">
            <a:avLst/>
          </a:prstGeom>
        </p:spPr>
      </p:pic>
      <p:pic>
        <p:nvPicPr>
          <p:cNvPr id="10" name="Picture 9" descr="Screen Shot 2014-03-25 at 3.56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89" y="363783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building your RAFT: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0115243"/>
              </p:ext>
            </p:extLst>
          </p:nvPr>
        </p:nvGraphicFramePr>
        <p:xfrm>
          <a:off x="955808" y="1793882"/>
          <a:ext cx="7600060" cy="417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09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1893" cy="4525963"/>
          </a:xfrm>
        </p:spPr>
        <p:txBody>
          <a:bodyPr>
            <a:normAutofit/>
          </a:bodyPr>
          <a:lstStyle/>
          <a:p>
            <a:r>
              <a:rPr lang="en-US" sz="1600" dirty="0"/>
              <a:t>Email: </a:t>
            </a:r>
            <a:r>
              <a:rPr lang="en-US" sz="1600" dirty="0" smtClean="0">
                <a:hlinkClick r:id="rId2"/>
              </a:rPr>
              <a:t>Diliny.corlosquet@bioraft.com</a:t>
            </a:r>
            <a:endParaRPr lang="en-US" sz="1600" dirty="0" smtClean="0"/>
          </a:p>
          <a:p>
            <a:r>
              <a:rPr lang="en-US" sz="1600" dirty="0" smtClean="0"/>
              <a:t>Drupal: </a:t>
            </a:r>
            <a:r>
              <a:rPr lang="en-US" sz="1600" dirty="0" err="1" smtClean="0"/>
              <a:t>dcor</a:t>
            </a:r>
            <a:endParaRPr lang="en-US" sz="1600" dirty="0" smtClean="0"/>
          </a:p>
          <a:p>
            <a:r>
              <a:rPr lang="en-US" sz="1600" dirty="0" smtClean="0"/>
              <a:t>Twitter: </a:t>
            </a:r>
            <a:r>
              <a:rPr lang="en-US" sz="1600" dirty="0" err="1" smtClean="0"/>
              <a:t>dcorlosquet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sz="2000" dirty="0" smtClean="0"/>
              <a:t>Background </a:t>
            </a:r>
            <a:endParaRPr lang="en-US" sz="1600" dirty="0" smtClean="0"/>
          </a:p>
          <a:p>
            <a:pPr lvl="1"/>
            <a:r>
              <a:rPr lang="en-US" sz="1600" dirty="0" smtClean="0"/>
              <a:t>Chemical Engineering, </a:t>
            </a:r>
            <a:r>
              <a:rPr lang="en-US" sz="1600" dirty="0" err="1" smtClean="0"/>
              <a:t>MASc</a:t>
            </a:r>
            <a:r>
              <a:rPr lang="en-US" sz="1600" dirty="0" smtClean="0"/>
              <a:t>, MSc</a:t>
            </a:r>
          </a:p>
          <a:p>
            <a:pPr lvl="1"/>
            <a:r>
              <a:rPr lang="en-US" sz="1600" dirty="0" smtClean="0"/>
              <a:t>10+ years laboratory research</a:t>
            </a:r>
          </a:p>
          <a:p>
            <a:pPr lvl="1"/>
            <a:r>
              <a:rPr lang="en-US" sz="1600" dirty="0" smtClean="0"/>
              <a:t>5+ years Front-End Drupal Web Development</a:t>
            </a:r>
          </a:p>
          <a:p>
            <a:pPr lvl="1"/>
            <a:r>
              <a:rPr lang="en-US" sz="1600" dirty="0" smtClean="0"/>
              <a:t>2+ years Product Management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 descr="science-eng-te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046163"/>
            <a:ext cx="3949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 of a challenge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Good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More tasks being completed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Bad/Ugly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Silos of work</a:t>
            </a:r>
          </a:p>
          <a:p>
            <a:endParaRPr lang="en-US" sz="1600" dirty="0"/>
          </a:p>
          <a:p>
            <a:r>
              <a:rPr lang="en-US" sz="1600" dirty="0" smtClean="0"/>
              <a:t>More testing and QA </a:t>
            </a:r>
            <a:r>
              <a:rPr lang="en-US" sz="1600" b="1" dirty="0" smtClean="0"/>
              <a:t>required</a:t>
            </a:r>
          </a:p>
          <a:p>
            <a:endParaRPr lang="en-US" sz="1600" dirty="0" smtClean="0"/>
          </a:p>
          <a:p>
            <a:r>
              <a:rPr lang="en-US" sz="1600" dirty="0" smtClean="0"/>
              <a:t>Utter confusion for the newbies coming on to the ‘hacked’ basecamp system</a:t>
            </a:r>
            <a:endParaRPr lang="en-US" sz="1600" dirty="0"/>
          </a:p>
        </p:txBody>
      </p:sp>
      <p:pic>
        <p:nvPicPr>
          <p:cNvPr id="9" name="Picture 8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10" name="Picture 9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11" name="Picture 10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12" name="Picture 11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pic>
        <p:nvPicPr>
          <p:cNvPr id="13" name="Picture 12" descr="Screen Shot 2014-03-25 at 3.56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82177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5"/>
          <p:cNvSpPr/>
          <p:nvPr/>
        </p:nvSpPr>
        <p:spPr>
          <a:xfrm>
            <a:off x="811783" y="1417638"/>
            <a:ext cx="7083449" cy="1921341"/>
          </a:xfrm>
          <a:prstGeom prst="ribbon2">
            <a:avLst>
              <a:gd name="adj1" fmla="val 16667"/>
              <a:gd name="adj2" fmla="val 702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sink or to swim?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894" y="1600201"/>
            <a:ext cx="5348021" cy="1372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Individuals and Interactions </a:t>
            </a:r>
            <a:r>
              <a:rPr lang="en-US" sz="1600" dirty="0" smtClean="0"/>
              <a:t>over Processes and Tools</a:t>
            </a:r>
          </a:p>
          <a:p>
            <a:pPr marL="0" indent="0">
              <a:buNone/>
            </a:pPr>
            <a:r>
              <a:rPr lang="en-US" sz="1600" b="1" dirty="0" smtClean="0"/>
              <a:t>Working Software </a:t>
            </a:r>
            <a:r>
              <a:rPr lang="en-US" sz="1600" dirty="0" smtClean="0"/>
              <a:t>over Comprehensive Documentation</a:t>
            </a:r>
          </a:p>
          <a:p>
            <a:pPr marL="0" indent="0">
              <a:buNone/>
            </a:pPr>
            <a:r>
              <a:rPr lang="en-US" sz="1600" b="1" dirty="0" smtClean="0"/>
              <a:t>Customer Collaboration </a:t>
            </a:r>
            <a:r>
              <a:rPr lang="en-US" sz="1600" dirty="0" smtClean="0"/>
              <a:t>over Contract Negotiation</a:t>
            </a:r>
          </a:p>
          <a:p>
            <a:pPr marL="0" indent="0">
              <a:buNone/>
            </a:pPr>
            <a:r>
              <a:rPr lang="en-US" sz="1600" b="1" dirty="0" smtClean="0"/>
              <a:t>Responding to Change </a:t>
            </a:r>
            <a:r>
              <a:rPr lang="en-US" sz="1600" dirty="0" smtClean="0"/>
              <a:t>over Following a Plan</a:t>
            </a:r>
            <a:endParaRPr lang="en-US" sz="1600" dirty="0"/>
          </a:p>
        </p:txBody>
      </p:sp>
      <p:pic>
        <p:nvPicPr>
          <p:cNvPr id="4" name="Picture 3" descr="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36" y="3745882"/>
            <a:ext cx="4038263" cy="3112118"/>
          </a:xfrm>
          <a:prstGeom prst="rect">
            <a:avLst/>
          </a:prstGeom>
        </p:spPr>
      </p:pic>
      <p:pic>
        <p:nvPicPr>
          <p:cNvPr id="5" name="Picture 4" descr="tumblr_lx6p7lTY101r0kjx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56"/>
            <a:ext cx="5222366" cy="31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Trello</a:t>
            </a:r>
            <a:r>
              <a:rPr lang="en-US" dirty="0" smtClean="0"/>
              <a:t>: </a:t>
            </a:r>
            <a:r>
              <a:rPr lang="en-US" dirty="0" err="1" smtClean="0"/>
              <a:t>NewRAFT</a:t>
            </a:r>
            <a:endParaRPr lang="en-US" dirty="0"/>
          </a:p>
        </p:txBody>
      </p:sp>
      <p:pic>
        <p:nvPicPr>
          <p:cNvPr id="4" name="Picture 3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5" name="Picture 4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6" name="Picture 5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8932568"/>
              </p:ext>
            </p:extLst>
          </p:nvPr>
        </p:nvGraphicFramePr>
        <p:xfrm>
          <a:off x="168462" y="1384042"/>
          <a:ext cx="88378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 descr="Screen Shot 2014-03-25 at 3.56.4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69219"/>
            <a:ext cx="1352587" cy="1430621"/>
          </a:xfrm>
          <a:prstGeom prst="rect">
            <a:avLst/>
          </a:prstGeom>
        </p:spPr>
      </p:pic>
      <p:pic>
        <p:nvPicPr>
          <p:cNvPr id="9" name="Picture 8" descr="Screen Shot 2014-04-08 at 10.20.49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87" y="454044"/>
            <a:ext cx="1694490" cy="7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TRELLO Boards for managing tasks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4551432"/>
              </p:ext>
            </p:extLst>
          </p:nvPr>
        </p:nvGraphicFramePr>
        <p:xfrm>
          <a:off x="233257" y="1396999"/>
          <a:ext cx="8682345" cy="478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4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Safe Harbors for Start-Ups &amp; Distributed Teams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 a start-up, whatever structures are in place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1600" dirty="0" smtClean="0"/>
              <a:t>Need to be maintained (manpower)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Need to be easy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Need to be rationalized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2"/>
                </a:solidFill>
              </a:rPr>
              <a:t>Build infrastructure ONLY when you absolutely need it – wait for the tipping point</a:t>
            </a:r>
          </a:p>
        </p:txBody>
      </p:sp>
      <p:pic>
        <p:nvPicPr>
          <p:cNvPr id="4" name="Picture 3" descr="CRG-pc-benson-raft-vert-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4" y="1417638"/>
            <a:ext cx="1667308" cy="2500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4-03-25 at 3.5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19198"/>
            <a:ext cx="1230932" cy="1265125"/>
          </a:xfrm>
          <a:prstGeom prst="rect">
            <a:avLst/>
          </a:prstGeom>
        </p:spPr>
      </p:pic>
      <p:pic>
        <p:nvPicPr>
          <p:cNvPr id="7" name="Picture 6" descr="Screen Shot 2014-03-25 at 3.52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82314"/>
            <a:ext cx="1368421" cy="1430622"/>
          </a:xfrm>
          <a:prstGeom prst="rect">
            <a:avLst/>
          </a:prstGeom>
        </p:spPr>
      </p:pic>
      <p:pic>
        <p:nvPicPr>
          <p:cNvPr id="8" name="Picture 7" descr="Screen Shot 2014-03-25 at 3.52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90232"/>
            <a:ext cx="1318660" cy="1380861"/>
          </a:xfrm>
          <a:prstGeom prst="rect">
            <a:avLst/>
          </a:prstGeom>
        </p:spPr>
      </p:pic>
      <p:pic>
        <p:nvPicPr>
          <p:cNvPr id="9" name="Picture 8" descr="Screen Shot 2014-03-25 at 3.51.5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42346"/>
            <a:ext cx="1368423" cy="1380863"/>
          </a:xfrm>
          <a:prstGeom prst="rect">
            <a:avLst/>
          </a:prstGeom>
        </p:spPr>
      </p:pic>
      <p:pic>
        <p:nvPicPr>
          <p:cNvPr id="10" name="Picture 9" descr="Screen Shot 2014-03-25 at 3.56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95271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Safe Harbors for Start-Ups &amp; Distributed Teams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Utilize the skills of your development team</a:t>
            </a:r>
          </a:p>
          <a:p>
            <a:pPr lvl="1"/>
            <a:endParaRPr lang="en-US" dirty="0" smtClean="0"/>
          </a:p>
          <a:p>
            <a:pPr lvl="1"/>
            <a:r>
              <a:rPr lang="en-US" sz="1900" dirty="0" smtClean="0"/>
              <a:t>Build on your team’s strengths</a:t>
            </a:r>
          </a:p>
          <a:p>
            <a:pPr lvl="2"/>
            <a:r>
              <a:rPr lang="en-US" sz="1900" dirty="0" smtClean="0"/>
              <a:t>Senior walking encyclopedias</a:t>
            </a:r>
          </a:p>
          <a:p>
            <a:pPr lvl="2"/>
            <a:r>
              <a:rPr lang="en-US" sz="1900" dirty="0" smtClean="0"/>
              <a:t>Nurture developers with OCD tendencies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Share knowledge via shared tools, case studies, mentorships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Code </a:t>
            </a:r>
            <a:r>
              <a:rPr lang="en-US" sz="1900" dirty="0"/>
              <a:t>Reviews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Developer feedback on specifications</a:t>
            </a:r>
            <a:endParaRPr lang="en-US" sz="1900" dirty="0"/>
          </a:p>
        </p:txBody>
      </p:sp>
      <p:pic>
        <p:nvPicPr>
          <p:cNvPr id="4" name="Picture 3" descr="Screen Shot 2014-04-08 at 10.1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3" y="4975731"/>
            <a:ext cx="3707499" cy="18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46626" y="1676036"/>
            <a:ext cx="2252039" cy="2933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853748" cy="395128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/>
              <a:t>tickets together (sibling, parent/child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/>
              <a:t>code commits to </a:t>
            </a:r>
            <a:r>
              <a:rPr lang="en-US" dirty="0" smtClean="0"/>
              <a:t>tickets</a:t>
            </a:r>
          </a:p>
          <a:p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/>
              <a:t>planning docs to </a:t>
            </a:r>
            <a:r>
              <a:rPr lang="en-US" dirty="0" smtClean="0"/>
              <a:t>tickets</a:t>
            </a:r>
          </a:p>
          <a:p>
            <a:endParaRPr lang="en-US" dirty="0" smtClean="0"/>
          </a:p>
          <a:p>
            <a:r>
              <a:rPr lang="en-US" dirty="0" smtClean="0"/>
              <a:t>Custom fields</a:t>
            </a:r>
          </a:p>
          <a:p>
            <a:endParaRPr lang="en-US" dirty="0" smtClean="0"/>
          </a:p>
          <a:p>
            <a:r>
              <a:rPr lang="en-US" dirty="0" smtClean="0"/>
              <a:t>Custom workflows</a:t>
            </a:r>
          </a:p>
          <a:p>
            <a:endParaRPr lang="en-US" dirty="0" smtClean="0"/>
          </a:p>
          <a:p>
            <a:r>
              <a:rPr lang="en-US" dirty="0" smtClean="0"/>
              <a:t>Advanced search options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51372" y="1535113"/>
            <a:ext cx="203542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Potential Tools</a:t>
            </a:r>
            <a:endParaRPr lang="en-US" dirty="0"/>
          </a:p>
        </p:txBody>
      </p:sp>
      <p:pic>
        <p:nvPicPr>
          <p:cNvPr id="10" name="Picture 9" descr="Screen Shot 2014-04-08 at 10.1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39" y="2285929"/>
            <a:ext cx="1187843" cy="617919"/>
          </a:xfrm>
          <a:prstGeom prst="rect">
            <a:avLst/>
          </a:prstGeom>
        </p:spPr>
      </p:pic>
      <p:pic>
        <p:nvPicPr>
          <p:cNvPr id="11" name="Picture 10" descr="Screen Shot 2014-04-08 at 10.1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35" y="3526148"/>
            <a:ext cx="1981200" cy="800100"/>
          </a:xfrm>
          <a:prstGeom prst="rect">
            <a:avLst/>
          </a:prstGeom>
        </p:spPr>
      </p:pic>
      <p:pic>
        <p:nvPicPr>
          <p:cNvPr id="12" name="Picture 11" descr="Screen Shot 2014-04-08 at 10.14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61" y="3024722"/>
            <a:ext cx="1893139" cy="5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sailing (or is it?)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Crew</a:t>
            </a:r>
          </a:p>
          <a:p>
            <a:r>
              <a:rPr lang="en-US" dirty="0" smtClean="0"/>
              <a:t>Distributed Team</a:t>
            </a:r>
          </a:p>
          <a:p>
            <a:endParaRPr lang="en-US" dirty="0"/>
          </a:p>
          <a:p>
            <a:r>
              <a:rPr lang="en-US" dirty="0"/>
              <a:t>What are we missing?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1510" y="4512431"/>
            <a:ext cx="556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Communication</a:t>
            </a:r>
            <a:endParaRPr lang="en-C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8" name="Picture 7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9" name="Picture 8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10" name="Picture 9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pic>
        <p:nvPicPr>
          <p:cNvPr id="11" name="Picture 10" descr="Screen Shot 2014-03-25 at 3.56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82177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90986" y="5237613"/>
            <a:ext cx="4671251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sailing (or is it?)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Importance </a:t>
            </a:r>
            <a:r>
              <a:rPr lang="en-US" sz="1600" b="1" dirty="0"/>
              <a:t>of </a:t>
            </a:r>
            <a:r>
              <a:rPr lang="en-US" sz="1600" b="1" dirty="0" smtClean="0"/>
              <a:t>Documentation</a:t>
            </a:r>
            <a:endParaRPr lang="en-US" sz="1600" b="1" dirty="0"/>
          </a:p>
          <a:p>
            <a:pPr lvl="1"/>
            <a:r>
              <a:rPr lang="en-US" sz="1600" dirty="0"/>
              <a:t>Initial Specifications</a:t>
            </a:r>
          </a:p>
          <a:p>
            <a:pPr lvl="1"/>
            <a:r>
              <a:rPr lang="en-US" sz="1600" dirty="0"/>
              <a:t>Feedback/Cross-talk during implementation</a:t>
            </a:r>
          </a:p>
          <a:p>
            <a:pPr lvl="1"/>
            <a:r>
              <a:rPr lang="en-US" sz="1600" dirty="0"/>
              <a:t>Changes to specifications (the what we can and can’t do)</a:t>
            </a:r>
          </a:p>
          <a:p>
            <a:pPr lvl="1"/>
            <a:r>
              <a:rPr lang="en-US" sz="1600" dirty="0"/>
              <a:t>Documenting Code</a:t>
            </a:r>
          </a:p>
          <a:p>
            <a:pPr lvl="1"/>
            <a:r>
              <a:rPr lang="en-US" sz="1600" dirty="0"/>
              <a:t>Documenting acceptance criteria, test paths, etc.</a:t>
            </a:r>
          </a:p>
          <a:p>
            <a:pPr lvl="3"/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Testing</a:t>
            </a:r>
          </a:p>
          <a:p>
            <a:pPr lvl="1"/>
            <a:r>
              <a:rPr lang="en-US" sz="1600" dirty="0"/>
              <a:t>How to </a:t>
            </a:r>
            <a:r>
              <a:rPr lang="en-US" sz="1600" dirty="0" smtClean="0"/>
              <a:t>test…</a:t>
            </a:r>
            <a:endParaRPr lang="en-US" sz="1600" dirty="0"/>
          </a:p>
          <a:p>
            <a:pPr lvl="1"/>
            <a:r>
              <a:rPr lang="en-US" sz="1600" dirty="0" smtClean="0"/>
              <a:t>When </a:t>
            </a:r>
            <a:r>
              <a:rPr lang="en-US" sz="1600" dirty="0"/>
              <a:t>to </a:t>
            </a:r>
            <a:r>
              <a:rPr lang="en-US" sz="1600" dirty="0" smtClean="0"/>
              <a:t>test…</a:t>
            </a:r>
            <a:endParaRPr lang="en-US" sz="1600" dirty="0"/>
          </a:p>
          <a:p>
            <a:pPr lvl="1"/>
            <a:r>
              <a:rPr lang="en-US" sz="1600" dirty="0"/>
              <a:t>What to </a:t>
            </a:r>
            <a:r>
              <a:rPr lang="en-US" sz="1600" dirty="0" smtClean="0"/>
              <a:t>test…</a:t>
            </a:r>
            <a:endParaRPr lang="en-US" sz="1600" dirty="0"/>
          </a:p>
          <a:p>
            <a:pPr lvl="1"/>
            <a:r>
              <a:rPr lang="en-US" sz="1600" dirty="0"/>
              <a:t>Who to test </a:t>
            </a:r>
            <a:r>
              <a:rPr lang="en-US" sz="1600" dirty="0" smtClean="0"/>
              <a:t>as…</a:t>
            </a:r>
          </a:p>
          <a:p>
            <a:pPr lvl="1"/>
            <a:r>
              <a:rPr lang="en-US" sz="1600" dirty="0" smtClean="0"/>
              <a:t>Who is responsible?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6" name="Picture 5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7" name="Picture 6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8" name="Picture 7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56" y="4088357"/>
            <a:ext cx="1368423" cy="1380863"/>
          </a:xfrm>
          <a:prstGeom prst="rect">
            <a:avLst/>
          </a:prstGeom>
        </p:spPr>
      </p:pic>
      <p:pic>
        <p:nvPicPr>
          <p:cNvPr id="9" name="Picture 8" descr="Screen Shot 2014-03-25 at 3.56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3" y="4095074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Maps: The Importance of Documentation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27986" y="6410935"/>
            <a:ext cx="392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http://</a:t>
            </a:r>
            <a:r>
              <a:rPr lang="en-US" dirty="0" err="1"/>
              <a:t>www.targetprocess.com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7" name="Content Placeholder 6" descr="user_story_flow_spe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37" r="-43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3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Research Management System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Reporting research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Identify hazards and exposures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Providing essential training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4" name="Picture 3" descr="BioRAFTPostcardFin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05" y="1417638"/>
            <a:ext cx="2951956" cy="40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Maps: The Importance of Documentation</a:t>
            </a:r>
            <a:endParaRPr lang="en-US" sz="3600" dirty="0"/>
          </a:p>
        </p:txBody>
      </p:sp>
      <p:pic>
        <p:nvPicPr>
          <p:cNvPr id="4" name="Content Placeholder 3" descr="user_story_phas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4" r="-1894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7986" y="6410935"/>
            <a:ext cx="392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http://</a:t>
            </a:r>
            <a:r>
              <a:rPr lang="en-US" dirty="0" err="1"/>
              <a:t>www.targetprocess.com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in the Code</a:t>
            </a:r>
            <a:endParaRPr lang="en-US" dirty="0"/>
          </a:p>
        </p:txBody>
      </p:sp>
      <p:pic>
        <p:nvPicPr>
          <p:cNvPr id="4" name="Content Placeholder 3" descr="Dynamics_CRM_2011_–_Unit_Testing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9" r="-14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53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is worth 1000 words</a:t>
            </a:r>
            <a:endParaRPr lang="en-US" dirty="0"/>
          </a:p>
        </p:txBody>
      </p:sp>
      <p:pic>
        <p:nvPicPr>
          <p:cNvPr id="4" name="Content Placeholder 3" descr="20090211_thousand_words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92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Overboard: Testing</a:t>
            </a:r>
            <a:endParaRPr lang="en-US" dirty="0"/>
          </a:p>
        </p:txBody>
      </p:sp>
      <p:pic>
        <p:nvPicPr>
          <p:cNvPr id="4" name="Content Placeholder 3" descr="du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82" r="-35582"/>
          <a:stretch>
            <a:fillRect/>
          </a:stretch>
        </p:blipFill>
        <p:spPr/>
      </p:pic>
      <p:pic>
        <p:nvPicPr>
          <p:cNvPr id="6" name="Picture 5" descr="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74" y="1417638"/>
            <a:ext cx="5374665" cy="47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Overboard: Testing</a:t>
            </a:r>
            <a:endParaRPr lang="en-US" dirty="0"/>
          </a:p>
        </p:txBody>
      </p:sp>
      <p:pic>
        <p:nvPicPr>
          <p:cNvPr id="4" name="Content Placeholder 3" descr="228c7e9afc0352e0b7a890e3f358afebfe2882c37efacae7ab8bc551468afbf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33" r="-12833"/>
          <a:stretch>
            <a:fillRect/>
          </a:stretch>
        </p:blipFill>
        <p:spPr>
          <a:xfrm>
            <a:off x="251933" y="2313507"/>
            <a:ext cx="4802765" cy="2641336"/>
          </a:xfrm>
        </p:spPr>
      </p:pic>
      <p:pic>
        <p:nvPicPr>
          <p:cNvPr id="5" name="Picture 4" descr="1261311947531094826Anti Sybol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34" y="2078950"/>
            <a:ext cx="2949584" cy="2959516"/>
          </a:xfrm>
          <a:prstGeom prst="rect">
            <a:avLst/>
          </a:prstGeom>
        </p:spPr>
      </p:pic>
      <p:pic>
        <p:nvPicPr>
          <p:cNvPr id="7" name="Content Placeholder 7" descr="I-dont-always-test-my-code-but-when-I-do-I-do-it-in-produ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40" r="-64040"/>
          <a:stretch>
            <a:fillRect/>
          </a:stretch>
        </p:blipFill>
        <p:spPr>
          <a:xfrm>
            <a:off x="3781811" y="1718911"/>
            <a:ext cx="6427695" cy="3534984"/>
          </a:xfrm>
          <a:prstGeom prst="rect">
            <a:avLst/>
          </a:prstGeom>
        </p:spPr>
      </p:pic>
      <p:pic>
        <p:nvPicPr>
          <p:cNvPr id="8" name="Picture 7" descr="1261311947531094826Anti Sybol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60" y="1995327"/>
            <a:ext cx="2949584" cy="29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developers to test</a:t>
            </a:r>
            <a:endParaRPr lang="en-US" dirty="0"/>
          </a:p>
        </p:txBody>
      </p:sp>
      <p:pic>
        <p:nvPicPr>
          <p:cNvPr id="4" name="Picture 3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5" name="Picture 4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6" name="Picture 5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pic>
        <p:nvPicPr>
          <p:cNvPr id="11" name="Picture 10" descr="Screen Shot 2014-03-25 at 3.56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30345"/>
            <a:ext cx="1352587" cy="1430621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7" y="1836656"/>
            <a:ext cx="2857500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7644" y="2471596"/>
            <a:ext cx="45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 prepared to work closely with developers</a:t>
            </a:r>
            <a:r>
              <a:rPr lang="en-US" dirty="0"/>
              <a:t>. The majority of the testing effort is performed by the agile delivery team itself, not by independent testers. </a:t>
            </a:r>
          </a:p>
        </p:txBody>
      </p:sp>
    </p:spTree>
    <p:extLst>
      <p:ext uri="{BB962C8B-B14F-4D97-AF65-F5344CB8AC3E}">
        <p14:creationId xmlns:p14="http://schemas.microsoft.com/office/powerpoint/2010/main" val="205068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get developers to test</a:t>
            </a:r>
          </a:p>
        </p:txBody>
      </p:sp>
      <p:pic>
        <p:nvPicPr>
          <p:cNvPr id="4" name="Picture 3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5" name="Picture 4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6" name="Picture 5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5743698"/>
              </p:ext>
            </p:extLst>
          </p:nvPr>
        </p:nvGraphicFramePr>
        <p:xfrm>
          <a:off x="168462" y="1384042"/>
          <a:ext cx="88378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 descr="Screen Shot 2014-03-25 at 3.56.4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69219"/>
            <a:ext cx="1352587" cy="1430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2428" y="2345391"/>
            <a:ext cx="4005476" cy="2138063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3471" y="1875650"/>
            <a:ext cx="344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[---------------TESTING------------------]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is part of the Agile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9052"/>
          </a:xfrm>
        </p:spPr>
        <p:txBody>
          <a:bodyPr>
            <a:noAutofit/>
          </a:bodyPr>
          <a:lstStyle/>
          <a:p>
            <a:r>
              <a:rPr lang="en-US" sz="1600" dirty="0" smtClean="0"/>
              <a:t>Check basic specifications are met</a:t>
            </a:r>
          </a:p>
          <a:p>
            <a:endParaRPr lang="en-US" sz="1600" dirty="0" smtClean="0"/>
          </a:p>
          <a:p>
            <a:r>
              <a:rPr lang="en-US" sz="1600" dirty="0" smtClean="0"/>
              <a:t>Developer is tasked with ensuring test path matches the specifications</a:t>
            </a:r>
          </a:p>
          <a:p>
            <a:endParaRPr lang="en-US" sz="1600" dirty="0" smtClean="0"/>
          </a:p>
          <a:p>
            <a:r>
              <a:rPr lang="en-US" sz="1600" dirty="0" smtClean="0"/>
              <a:t>Ensure minimal technical debt moving forward via peer code reviews</a:t>
            </a:r>
          </a:p>
          <a:p>
            <a:pPr lvl="1"/>
            <a:r>
              <a:rPr lang="en-US" sz="1600" dirty="0" smtClean="0"/>
              <a:t>Coding to Drupal Standards </a:t>
            </a:r>
          </a:p>
          <a:p>
            <a:pPr lvl="1"/>
            <a:r>
              <a:rPr lang="en-US" sz="1600" dirty="0" smtClean="0"/>
              <a:t>Code appropriately documented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Perform sanity check of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round testing</a:t>
            </a:r>
          </a:p>
        </p:txBody>
      </p:sp>
      <p:pic>
        <p:nvPicPr>
          <p:cNvPr id="4" name="Picture 3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5" name="Picture 4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6" name="Picture 5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pic>
        <p:nvPicPr>
          <p:cNvPr id="9" name="Picture 8" descr="Screen Shot 2014-03-25 at 3.52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22" y="5469220"/>
            <a:ext cx="1355981" cy="1430622"/>
          </a:xfrm>
          <a:prstGeom prst="rect">
            <a:avLst/>
          </a:prstGeom>
        </p:spPr>
      </p:pic>
      <p:pic>
        <p:nvPicPr>
          <p:cNvPr id="10" name="Picture 9" descr="Screen Shot 2014-03-25 at 3.53.0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" y="5477136"/>
            <a:ext cx="1368423" cy="1380863"/>
          </a:xfrm>
          <a:prstGeom prst="rect">
            <a:avLst/>
          </a:prstGeom>
        </p:spPr>
      </p:pic>
      <p:pic>
        <p:nvPicPr>
          <p:cNvPr id="11" name="Picture 10" descr="Screen Shot 2014-03-25 at 3.56.4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69219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237613"/>
            <a:ext cx="9162237" cy="1672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is part of the Agile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9052"/>
          </a:xfrm>
        </p:spPr>
        <p:txBody>
          <a:bodyPr>
            <a:noAutofit/>
          </a:bodyPr>
          <a:lstStyle/>
          <a:p>
            <a:r>
              <a:rPr lang="en-US" sz="1600" dirty="0" smtClean="0"/>
              <a:t>Peer Review ensures at least two members of the development team understand the task and acknowledge that specifications have been met</a:t>
            </a:r>
          </a:p>
          <a:p>
            <a:endParaRPr lang="en-US" sz="1600" dirty="0"/>
          </a:p>
          <a:p>
            <a:r>
              <a:rPr lang="en-US" sz="1600" dirty="0" smtClean="0"/>
              <a:t>Take lots of screenshots! 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smtClean="0"/>
              <a:t>Good test </a:t>
            </a:r>
            <a:r>
              <a:rPr lang="en-US" sz="1600" b="1" dirty="0"/>
              <a:t>p</a:t>
            </a:r>
            <a:r>
              <a:rPr lang="en-US" sz="1600" b="1" dirty="0" smtClean="0"/>
              <a:t>ractices make the transition to automated testing easy</a:t>
            </a:r>
          </a:p>
          <a:p>
            <a:endParaRPr lang="en-US" sz="1600" dirty="0"/>
          </a:p>
        </p:txBody>
      </p:sp>
      <p:pic>
        <p:nvPicPr>
          <p:cNvPr id="4" name="Picture 3" descr="Screen Shot 2014-03-25 at 3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46" y="5606104"/>
            <a:ext cx="1230932" cy="1265125"/>
          </a:xfrm>
          <a:prstGeom prst="rect">
            <a:avLst/>
          </a:prstGeom>
        </p:spPr>
      </p:pic>
      <p:pic>
        <p:nvPicPr>
          <p:cNvPr id="5" name="Picture 4" descr="Screen Shot 2014-03-25 at 3.5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3" y="5469220"/>
            <a:ext cx="1368421" cy="1430622"/>
          </a:xfrm>
          <a:prstGeom prst="rect">
            <a:avLst/>
          </a:prstGeom>
        </p:spPr>
      </p:pic>
      <p:pic>
        <p:nvPicPr>
          <p:cNvPr id="6" name="Picture 5" descr="Screen Shot 2014-03-25 at 3.52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77" y="5477138"/>
            <a:ext cx="1318660" cy="1380861"/>
          </a:xfrm>
          <a:prstGeom prst="rect">
            <a:avLst/>
          </a:prstGeom>
        </p:spPr>
      </p:pic>
      <p:pic>
        <p:nvPicPr>
          <p:cNvPr id="7" name="Picture 6" descr="Screen Shot 2014-03-25 at 3.5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6" y="5529252"/>
            <a:ext cx="1368423" cy="1380863"/>
          </a:xfrm>
          <a:prstGeom prst="rect">
            <a:avLst/>
          </a:prstGeom>
        </p:spPr>
      </p:pic>
      <p:pic>
        <p:nvPicPr>
          <p:cNvPr id="9" name="Picture 8" descr="Screen Shot 2014-03-25 at 3.52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22" y="5469220"/>
            <a:ext cx="1355981" cy="1430622"/>
          </a:xfrm>
          <a:prstGeom prst="rect">
            <a:avLst/>
          </a:prstGeom>
        </p:spPr>
      </p:pic>
      <p:pic>
        <p:nvPicPr>
          <p:cNvPr id="10" name="Picture 9" descr="Screen Shot 2014-03-25 at 3.53.0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" y="5477136"/>
            <a:ext cx="1368423" cy="1380863"/>
          </a:xfrm>
          <a:prstGeom prst="rect">
            <a:avLst/>
          </a:prstGeom>
        </p:spPr>
      </p:pic>
      <p:pic>
        <p:nvPicPr>
          <p:cNvPr id="11" name="Picture 10" descr="Screen Shot 2014-03-25 at 3.56.4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5469219"/>
            <a:ext cx="1352587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284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Appreciate both Agile &amp; Waterfall</a:t>
            </a:r>
          </a:p>
          <a:p>
            <a:endParaRPr lang="en-US" dirty="0" smtClean="0"/>
          </a:p>
          <a:p>
            <a:r>
              <a:rPr lang="en-US" dirty="0" smtClean="0"/>
              <a:t>The challenges of a small team are very different than those of a large team</a:t>
            </a:r>
          </a:p>
          <a:p>
            <a:endParaRPr lang="en-US" dirty="0" smtClean="0"/>
          </a:p>
          <a:p>
            <a:r>
              <a:rPr lang="en-US" dirty="0" smtClean="0"/>
              <a:t>Wait for the “Tipping Point” before introducing more complex processes/infrastructure</a:t>
            </a:r>
          </a:p>
          <a:p>
            <a:endParaRPr lang="en-US" dirty="0" smtClean="0"/>
          </a:p>
          <a:p>
            <a:r>
              <a:rPr lang="en-US" dirty="0" smtClean="0"/>
              <a:t>Retrospectives work – use feedback to improve processes</a:t>
            </a:r>
          </a:p>
          <a:p>
            <a:endParaRPr lang="en-US" dirty="0"/>
          </a:p>
          <a:p>
            <a:r>
              <a:rPr lang="en-US" dirty="0" smtClean="0"/>
              <a:t>The importance of documentation</a:t>
            </a:r>
          </a:p>
          <a:p>
            <a:endParaRPr lang="en-US" dirty="0" smtClean="0"/>
          </a:p>
          <a:p>
            <a:r>
              <a:rPr lang="en-US" dirty="0" smtClean="0"/>
              <a:t>How to get your development team to test the product (and not in production!)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0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Manifesto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1021269" y="1744989"/>
            <a:ext cx="7083449" cy="1921341"/>
          </a:xfrm>
          <a:prstGeom prst="ribbon2">
            <a:avLst>
              <a:gd name="adj1" fmla="val 16667"/>
              <a:gd name="adj2" fmla="val 702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60380" y="1927552"/>
            <a:ext cx="5348021" cy="1372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Individuals and Interactions </a:t>
            </a:r>
            <a:r>
              <a:rPr lang="en-US" sz="1600" dirty="0" smtClean="0"/>
              <a:t>over Processes and Tools</a:t>
            </a:r>
          </a:p>
          <a:p>
            <a:pPr marL="0" indent="0">
              <a:buNone/>
            </a:pPr>
            <a:r>
              <a:rPr lang="en-US" sz="1600" b="1" dirty="0" smtClean="0"/>
              <a:t>Working Software </a:t>
            </a:r>
            <a:r>
              <a:rPr lang="en-US" sz="1600" dirty="0" smtClean="0"/>
              <a:t>over Comprehensive Documentation</a:t>
            </a:r>
          </a:p>
          <a:p>
            <a:pPr marL="0" indent="0">
              <a:buNone/>
            </a:pPr>
            <a:r>
              <a:rPr lang="en-US" sz="1600" b="1" dirty="0" smtClean="0"/>
              <a:t>Customer Collaboration </a:t>
            </a:r>
            <a:r>
              <a:rPr lang="en-US" sz="1600" dirty="0" smtClean="0"/>
              <a:t>over Contract Negotiation</a:t>
            </a:r>
          </a:p>
          <a:p>
            <a:pPr marL="0" indent="0">
              <a:buNone/>
            </a:pPr>
            <a:r>
              <a:rPr lang="en-US" sz="1600" b="1" dirty="0" smtClean="0"/>
              <a:t>Responding to Change </a:t>
            </a:r>
            <a:r>
              <a:rPr lang="en-US" sz="1600" dirty="0" smtClean="0"/>
              <a:t>over Following a Plan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59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Freestanding Agility: </a:t>
            </a:r>
            <a:r>
              <a:rPr lang="en-US" sz="1600" dirty="0">
                <a:hlinkClick r:id="rId2"/>
              </a:rPr>
              <a:t>http://www.freestandingagility.com/</a:t>
            </a:r>
            <a:endParaRPr lang="en-US" sz="1600" dirty="0"/>
          </a:p>
          <a:p>
            <a:pPr lvl="1"/>
            <a:r>
              <a:rPr lang="en-US" sz="1600" dirty="0"/>
              <a:t>Agile &amp; Scrum Fundamentals</a:t>
            </a:r>
          </a:p>
          <a:p>
            <a:pPr lvl="1"/>
            <a:r>
              <a:rPr lang="en-US" sz="1600" dirty="0"/>
              <a:t>Product Owner Skills</a:t>
            </a:r>
          </a:p>
          <a:p>
            <a:pPr lvl="1"/>
            <a:r>
              <a:rPr lang="en-US" sz="1600" dirty="0"/>
              <a:t>Scrum Master Skills</a:t>
            </a:r>
          </a:p>
          <a:p>
            <a:endParaRPr lang="en-US" sz="1600" dirty="0" smtClean="0"/>
          </a:p>
          <a:p>
            <a:r>
              <a:rPr lang="en-US" sz="1600" dirty="0" smtClean="0"/>
              <a:t>Time to Kill Agile, Thomas D., March 4</a:t>
            </a:r>
            <a:r>
              <a:rPr lang="en-US" sz="1600" baseline="30000" dirty="0" smtClean="0"/>
              <a:t>th</a:t>
            </a:r>
            <a:r>
              <a:rPr lang="en-US" sz="1600" dirty="0"/>
              <a:t> 2014, </a:t>
            </a:r>
            <a:r>
              <a:rPr lang="en-US" sz="1600" dirty="0">
                <a:hlinkClick r:id="rId3"/>
              </a:rPr>
              <a:t>http://pragdave.me/blog/2014/03/04/time-to-kill-agile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Rolling Wave User Stories: How to </a:t>
            </a:r>
            <a:r>
              <a:rPr lang="en-US" sz="1600" dirty="0"/>
              <a:t>handle specifications </a:t>
            </a:r>
            <a:r>
              <a:rPr lang="en-US" sz="1600" dirty="0">
                <a:hlinkClick r:id="rId4"/>
              </a:rPr>
              <a:t>http://www.targetprocess.com/blog/2013/08/rolling-wave-user-stories-how-to-handle-</a:t>
            </a:r>
            <a:r>
              <a:rPr lang="en-US" sz="1600" dirty="0" smtClean="0">
                <a:hlinkClick r:id="rId4"/>
              </a:rPr>
              <a:t>specifications.html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Agile </a:t>
            </a:r>
            <a:r>
              <a:rPr lang="en-US" sz="1600" dirty="0"/>
              <a:t>Testing: </a:t>
            </a:r>
            <a:r>
              <a:rPr lang="en-US" sz="1600" dirty="0">
                <a:hlinkClick r:id="rId5"/>
              </a:rPr>
              <a:t>http://www.ambysoft.com/essays/</a:t>
            </a:r>
            <a:r>
              <a:rPr lang="en-US" sz="1600" dirty="0" smtClean="0">
                <a:hlinkClick r:id="rId5"/>
              </a:rPr>
              <a:t>agileTesting.html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8992" y="5839939"/>
            <a:ext cx="545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Contact me: </a:t>
            </a:r>
            <a:r>
              <a:rPr lang="en-US" sz="1600" dirty="0" smtClean="0">
                <a:hlinkClick r:id="rId6"/>
              </a:rPr>
              <a:t>diliny@</a:t>
            </a:r>
            <a:r>
              <a:rPr lang="en-US" sz="1600" dirty="0" smtClean="0">
                <a:hlinkClick r:id="rId6"/>
              </a:rPr>
              <a:t>BioRAFT.com</a:t>
            </a:r>
            <a:endParaRPr lang="en-US" sz="1600" dirty="0" smtClean="0"/>
          </a:p>
          <a:p>
            <a:pPr algn="r"/>
            <a:r>
              <a:rPr lang="en-US" sz="1600" b="1" dirty="0" err="1" smtClean="0"/>
              <a:t>Drupal.org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dcor</a:t>
            </a:r>
            <a:endParaRPr lang="en-US" sz="1600" dirty="0" smtClean="0"/>
          </a:p>
          <a:p>
            <a:pPr algn="r"/>
            <a:r>
              <a:rPr lang="en-US" sz="1600" b="1" dirty="0" smtClean="0"/>
              <a:t>Slides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7"/>
              </a:rPr>
              <a:t>http://www.drupalnights.org</a:t>
            </a:r>
            <a:endParaRPr lang="en-US" sz="1600" dirty="0" smtClean="0"/>
          </a:p>
        </p:txBody>
      </p:sp>
      <p:pic>
        <p:nvPicPr>
          <p:cNvPr id="5" name="Picture 4" descr="BioRAFTPostcardFinal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78" y="274638"/>
            <a:ext cx="2693099" cy="37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457200" y="1600200"/>
            <a:ext cx="4191000" cy="4525963"/>
          </a:xfrm>
          <a:prstGeom prst="rightArrowCallout">
            <a:avLst>
              <a:gd name="adj1" fmla="val 12016"/>
              <a:gd name="adj2" fmla="val 18832"/>
              <a:gd name="adj3" fmla="val 10069"/>
              <a:gd name="adj4" fmla="val 8542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of Water: Our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900" dirty="0" smtClean="0">
                <a:solidFill>
                  <a:schemeClr val="bg2"/>
                </a:solidFill>
              </a:rPr>
              <a:t>Tasks are defined as 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Granular tasks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Grouped tasks affecting a single feature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Grouped tasks involving a single module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We run a 1 month long release cycle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Tasks are defined at the beginning of the release via their priority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Approximately 3 weeks of development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1 week testing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900" dirty="0" smtClean="0">
                <a:solidFill>
                  <a:schemeClr val="bg2"/>
                </a:solidFill>
              </a:rPr>
              <a:t>Urgent items, </a:t>
            </a:r>
            <a:r>
              <a:rPr lang="en-US" sz="2900" strike="sngStrike" dirty="0" smtClean="0">
                <a:solidFill>
                  <a:schemeClr val="bg2"/>
                </a:solidFill>
              </a:rPr>
              <a:t>“Release overflow”</a:t>
            </a:r>
          </a:p>
          <a:p>
            <a:pPr lvl="1"/>
            <a:r>
              <a:rPr lang="en-US" sz="2300" dirty="0" smtClean="0">
                <a:solidFill>
                  <a:schemeClr val="bg2"/>
                </a:solidFill>
              </a:rPr>
              <a:t>Patch as often as required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3786" cy="452596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sz="29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</a:rPr>
              <a:t>New 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</a:rPr>
              <a:t>Module Development</a:t>
            </a:r>
          </a:p>
          <a:p>
            <a:pPr lvl="1"/>
            <a:r>
              <a:rPr lang="en-US" sz="2300" dirty="0">
                <a:solidFill>
                  <a:schemeClr val="accent4">
                    <a:lumMod val="50000"/>
                  </a:schemeClr>
                </a:solidFill>
              </a:rPr>
              <a:t>Break to smaller grouped tasks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Support Requests</a:t>
            </a:r>
          </a:p>
          <a:p>
            <a:pPr lvl="1"/>
            <a:r>
              <a:rPr lang="en-US" sz="2300" dirty="0" smtClean="0">
                <a:solidFill>
                  <a:schemeClr val="accent4">
                    <a:lumMod val="50000"/>
                  </a:schemeClr>
                </a:solidFill>
              </a:rPr>
              <a:t>UX fixes, bugs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</a:rPr>
              <a:t>Feature Requests</a:t>
            </a:r>
          </a:p>
          <a:p>
            <a:pPr lvl="1"/>
            <a:r>
              <a:rPr lang="en-US" sz="2300" dirty="0" smtClean="0">
                <a:solidFill>
                  <a:schemeClr val="accent4">
                    <a:lumMod val="50000"/>
                  </a:schemeClr>
                </a:solidFill>
              </a:rPr>
              <a:t>Enhancements </a:t>
            </a: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</a:rPr>
              <a:t>Backlog</a:t>
            </a:r>
          </a:p>
          <a:p>
            <a:pPr lvl="1"/>
            <a:r>
              <a:rPr lang="en-US" sz="2300" dirty="0" smtClean="0">
                <a:solidFill>
                  <a:schemeClr val="accent4">
                    <a:lumMod val="50000"/>
                  </a:schemeClr>
                </a:solidFill>
              </a:rPr>
              <a:t>Product Debt</a:t>
            </a:r>
          </a:p>
          <a:p>
            <a:pPr lvl="1"/>
            <a:r>
              <a:rPr lang="en-US" sz="2300" dirty="0" smtClean="0">
                <a:solidFill>
                  <a:schemeClr val="accent4">
                    <a:lumMod val="50000"/>
                  </a:schemeClr>
                </a:solidFill>
              </a:rPr>
              <a:t>Technical Debt</a:t>
            </a:r>
          </a:p>
          <a:p>
            <a:pPr lvl="1"/>
            <a:r>
              <a:rPr lang="en-US" sz="2300" dirty="0" smtClean="0">
                <a:solidFill>
                  <a:schemeClr val="accent4">
                    <a:lumMod val="50000"/>
                  </a:schemeClr>
                </a:solidFill>
              </a:rPr>
              <a:t>Known Bugs</a:t>
            </a:r>
            <a:endParaRPr lang="en-US" sz="2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vs. Waterfall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Agile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Specifications &amp; Requirements are defined</a:t>
            </a:r>
          </a:p>
          <a:p>
            <a:endParaRPr lang="en-US" sz="1600" dirty="0" smtClean="0"/>
          </a:p>
          <a:p>
            <a:r>
              <a:rPr lang="en-US" sz="1600" dirty="0" smtClean="0"/>
              <a:t>Development steps are planned in phases</a:t>
            </a:r>
          </a:p>
          <a:p>
            <a:endParaRPr lang="en-US" sz="1600" dirty="0" smtClean="0"/>
          </a:p>
          <a:p>
            <a:r>
              <a:rPr lang="en-US" sz="1600" dirty="0" smtClean="0"/>
              <a:t>Product is delivered in phases</a:t>
            </a:r>
          </a:p>
          <a:p>
            <a:endParaRPr lang="en-US" sz="1600" dirty="0" smtClean="0"/>
          </a:p>
          <a:p>
            <a:r>
              <a:rPr lang="en-US" sz="1600" dirty="0" smtClean="0"/>
              <a:t>End goal is known but the final outcome may be more optimal to the product than originally planned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Waterfall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Requirements and specifications are defined</a:t>
            </a:r>
          </a:p>
          <a:p>
            <a:endParaRPr lang="en-US" sz="1600" dirty="0" smtClean="0"/>
          </a:p>
          <a:p>
            <a:r>
              <a:rPr lang="en-US" sz="1600" dirty="0" smtClean="0"/>
              <a:t>Each development step is predefined prior to commencing work</a:t>
            </a:r>
          </a:p>
          <a:p>
            <a:endParaRPr lang="en-US" sz="1600" dirty="0" smtClean="0"/>
          </a:p>
          <a:p>
            <a:r>
              <a:rPr lang="en-US" sz="1600" dirty="0" smtClean="0"/>
              <a:t>Product </a:t>
            </a:r>
            <a:r>
              <a:rPr lang="en-US" sz="1600" dirty="0"/>
              <a:t>is delivered once all requirements and specifications have been met.</a:t>
            </a:r>
          </a:p>
          <a:p>
            <a:endParaRPr lang="en-US" sz="1600" dirty="0" smtClean="0"/>
          </a:p>
          <a:p>
            <a:r>
              <a:rPr lang="en-US" sz="1600" dirty="0" smtClean="0"/>
              <a:t>End goal is expected in every detail</a:t>
            </a:r>
          </a:p>
        </p:txBody>
      </p:sp>
    </p:spTree>
    <p:extLst>
      <p:ext uri="{BB962C8B-B14F-4D97-AF65-F5344CB8AC3E}">
        <p14:creationId xmlns:p14="http://schemas.microsoft.com/office/powerpoint/2010/main" val="308561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terfall-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9"/>
            <a:ext cx="9144000" cy="6761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93" y="6388274"/>
            <a:ext cx="396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Credit: http://</a:t>
            </a:r>
            <a:r>
              <a:rPr lang="en-US" sz="1200" dirty="0" err="1"/>
              <a:t>www.guerillaprojectmanagement.org</a:t>
            </a:r>
            <a:r>
              <a:rPr lang="en-US" sz="1200" dirty="0"/>
              <a:t>/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646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reality, it</a:t>
            </a:r>
            <a:r>
              <a:rPr lang="fr-FR" dirty="0" smtClean="0"/>
              <a:t>’</a:t>
            </a:r>
            <a:r>
              <a:rPr lang="en-US" dirty="0" smtClean="0"/>
              <a:t>s a combination!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Agile Tasks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New Module development</a:t>
            </a:r>
          </a:p>
          <a:p>
            <a:endParaRPr lang="en-US" sz="1600" dirty="0" smtClean="0"/>
          </a:p>
          <a:p>
            <a:r>
              <a:rPr lang="en-US" sz="1600" dirty="0" smtClean="0"/>
              <a:t>Clean up of Product/Technical Debt</a:t>
            </a:r>
          </a:p>
          <a:p>
            <a:endParaRPr lang="en-US" sz="1600" dirty="0" smtClean="0"/>
          </a:p>
          <a:p>
            <a:r>
              <a:rPr lang="en-US" sz="1600" dirty="0" smtClean="0"/>
              <a:t>UX bug fixes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Waterfall Tasks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Implementation Tasks</a:t>
            </a:r>
          </a:p>
          <a:p>
            <a:endParaRPr lang="en-US" sz="1600" dirty="0" smtClean="0"/>
          </a:p>
          <a:p>
            <a:r>
              <a:rPr lang="en-US" sz="1600" dirty="0" smtClean="0"/>
              <a:t>Support fixes</a:t>
            </a:r>
          </a:p>
          <a:p>
            <a:endParaRPr lang="en-US" sz="1600" dirty="0" smtClean="0"/>
          </a:p>
          <a:p>
            <a:r>
              <a:rPr lang="en-US" sz="1600" dirty="0" smtClean="0"/>
              <a:t>Bug fixes</a:t>
            </a:r>
          </a:p>
          <a:p>
            <a:endParaRPr lang="en-US" sz="1600" dirty="0" smtClean="0"/>
          </a:p>
          <a:p>
            <a:r>
              <a:rPr lang="en-US" sz="1600" dirty="0" smtClean="0"/>
              <a:t>Final actions on New Modules (cleanup)</a:t>
            </a:r>
          </a:p>
          <a:p>
            <a:endParaRPr lang="en-US" sz="1600" dirty="0"/>
          </a:p>
        </p:txBody>
      </p:sp>
      <p:pic>
        <p:nvPicPr>
          <p:cNvPr id="13" name="Picture 12" descr="Screen Shot 2014-04-06 at 9.1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5684"/>
            <a:ext cx="3421103" cy="26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Navigation: How we prioritize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Long term development pipeline</a:t>
            </a:r>
          </a:p>
          <a:p>
            <a:pPr marL="914400" lvl="1" indent="-514350"/>
            <a:r>
              <a:rPr lang="en-US" sz="1600" dirty="0" smtClean="0"/>
              <a:t>Prediction on a monthly/quarterly basis of what we hope to accomplish for the year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Support Requests</a:t>
            </a:r>
          </a:p>
          <a:p>
            <a:pPr marL="914400" lvl="1" indent="-514350"/>
            <a:r>
              <a:rPr lang="en-US" sz="1600" dirty="0" smtClean="0"/>
              <a:t>Implementation needs</a:t>
            </a:r>
          </a:p>
          <a:p>
            <a:pPr marL="914400" lvl="1" indent="-514350"/>
            <a:r>
              <a:rPr lang="en-US" sz="1600" dirty="0" smtClean="0"/>
              <a:t>Client requests prioritized</a:t>
            </a:r>
          </a:p>
          <a:p>
            <a:pPr marL="914400" lvl="1" indent="-514350"/>
            <a:r>
              <a:rPr lang="en-US" sz="1600" dirty="0" smtClean="0"/>
              <a:t>Bugs</a:t>
            </a:r>
          </a:p>
        </p:txBody>
      </p:sp>
    </p:spTree>
    <p:extLst>
      <p:ext uri="{BB962C8B-B14F-4D97-AF65-F5344CB8AC3E}">
        <p14:creationId xmlns:p14="http://schemas.microsoft.com/office/powerpoint/2010/main" val="147545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30827 Safety Tracking.pptx" id="{7179E895-B371-4B24-B63A-6E798C846AFE}" vid="{93F1C59B-FB7B-4E1A-9F0B-B4ABE7B95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3087</TotalTime>
  <Words>1380</Words>
  <Application>Microsoft Macintosh PowerPoint</Application>
  <PresentationFormat>On-screen Show (4:3)</PresentationFormat>
  <Paragraphs>309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BioRAFT_PowerPoint</vt:lpstr>
      <vt:lpstr>Agile Product Development: A Journey Through Uncharted Waters</vt:lpstr>
      <vt:lpstr>About me</vt:lpstr>
      <vt:lpstr>BioRAFT</vt:lpstr>
      <vt:lpstr>Agile Manifesto</vt:lpstr>
      <vt:lpstr>Body of Water: Our Backlog</vt:lpstr>
      <vt:lpstr>Agile vs. Waterfall</vt:lpstr>
      <vt:lpstr>PowerPoint Presentation</vt:lpstr>
      <vt:lpstr>In reality, it’s a combination!</vt:lpstr>
      <vt:lpstr>Navigation: How we prioritize tasks</vt:lpstr>
      <vt:lpstr>FirstRAFT: Setting off with the minimum</vt:lpstr>
      <vt:lpstr>Basecamp: Patch</vt:lpstr>
      <vt:lpstr>Basecamp: A Release</vt:lpstr>
      <vt:lpstr>Rational – Small Team</vt:lpstr>
      <vt:lpstr>… and then our team expanded</vt:lpstr>
      <vt:lpstr>Small Storm on the Horizon:</vt:lpstr>
      <vt:lpstr>Keep building your RAFT: Optimizing the development process</vt:lpstr>
      <vt:lpstr>Changes to the process!</vt:lpstr>
      <vt:lpstr>And we expanded again… and again…</vt:lpstr>
      <vt:lpstr>Keep building your RAFT:</vt:lpstr>
      <vt:lpstr>Tsunami of a challenge</vt:lpstr>
      <vt:lpstr>Time to sink or to swim?</vt:lpstr>
      <vt:lpstr>Trello: NewRAFT</vt:lpstr>
      <vt:lpstr>TRELLO Boards for managing tasks</vt:lpstr>
      <vt:lpstr>Safe Harbors for Start-Ups &amp; Distributed Teams</vt:lpstr>
      <vt:lpstr>Safe Harbors for Start-Ups &amp; Distributed Teams</vt:lpstr>
      <vt:lpstr>On the horizon:</vt:lpstr>
      <vt:lpstr>Smooth sailing (or is it?)</vt:lpstr>
      <vt:lpstr>Smooth sailing (or is it?)</vt:lpstr>
      <vt:lpstr>Maps: The Importance of Documentation</vt:lpstr>
      <vt:lpstr>Maps: The Importance of Documentation</vt:lpstr>
      <vt:lpstr>Documentation in the Code</vt:lpstr>
      <vt:lpstr>A picture is worth 1000 words</vt:lpstr>
      <vt:lpstr>Man Overboard: Testing</vt:lpstr>
      <vt:lpstr>Man Overboard: Testing</vt:lpstr>
      <vt:lpstr>How to get developers to test</vt:lpstr>
      <vt:lpstr>How to get developers to test</vt:lpstr>
      <vt:lpstr>Testing is part of the Agile process</vt:lpstr>
      <vt:lpstr>Testing is part of the Agile process</vt:lpstr>
      <vt:lpstr>Take Home</vt:lpstr>
      <vt:lpstr>References</vt:lpstr>
    </vt:vector>
  </TitlesOfParts>
  <Company>BioRAFT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Wong</dc:creator>
  <cp:lastModifiedBy>Diliny Corlosquet</cp:lastModifiedBy>
  <cp:revision>57</cp:revision>
  <dcterms:created xsi:type="dcterms:W3CDTF">2013-06-14T17:24:36Z</dcterms:created>
  <dcterms:modified xsi:type="dcterms:W3CDTF">2014-04-11T02:08:31Z</dcterms:modified>
</cp:coreProperties>
</file>