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81" r:id="rId4"/>
    <p:sldId id="321" r:id="rId5"/>
    <p:sldId id="322" r:id="rId6"/>
    <p:sldId id="323" r:id="rId7"/>
    <p:sldId id="259" r:id="rId8"/>
    <p:sldId id="289" r:id="rId9"/>
    <p:sldId id="324" r:id="rId10"/>
    <p:sldId id="260" r:id="rId11"/>
    <p:sldId id="325" r:id="rId12"/>
    <p:sldId id="261" r:id="rId13"/>
    <p:sldId id="326" r:id="rId14"/>
    <p:sldId id="262" r:id="rId15"/>
    <p:sldId id="327" r:id="rId16"/>
    <p:sldId id="263" r:id="rId17"/>
    <p:sldId id="282" r:id="rId18"/>
    <p:sldId id="328" r:id="rId19"/>
    <p:sldId id="264" r:id="rId20"/>
    <p:sldId id="301" r:id="rId21"/>
    <p:sldId id="303" r:id="rId22"/>
    <p:sldId id="286" r:id="rId23"/>
    <p:sldId id="269" r:id="rId24"/>
    <p:sldId id="270" r:id="rId25"/>
    <p:sldId id="283" r:id="rId26"/>
    <p:sldId id="285" r:id="rId27"/>
    <p:sldId id="304" r:id="rId28"/>
    <p:sldId id="288" r:id="rId29"/>
    <p:sldId id="287" r:id="rId30"/>
    <p:sldId id="305" r:id="rId31"/>
    <p:sldId id="314" r:id="rId32"/>
    <p:sldId id="329" r:id="rId33"/>
    <p:sldId id="268" r:id="rId34"/>
    <p:sldId id="335" r:id="rId35"/>
    <p:sldId id="271" r:id="rId36"/>
    <p:sldId id="336" r:id="rId37"/>
    <p:sldId id="291" r:id="rId38"/>
    <p:sldId id="307" r:id="rId39"/>
    <p:sldId id="306" r:id="rId40"/>
    <p:sldId id="311" r:id="rId41"/>
    <p:sldId id="312" r:id="rId42"/>
    <p:sldId id="330" r:id="rId43"/>
    <p:sldId id="265" r:id="rId44"/>
    <p:sldId id="302" r:id="rId45"/>
    <p:sldId id="292" r:id="rId46"/>
    <p:sldId id="309" r:id="rId47"/>
    <p:sldId id="308" r:id="rId48"/>
    <p:sldId id="331" r:id="rId49"/>
    <p:sldId id="273" r:id="rId50"/>
    <p:sldId id="274" r:id="rId51"/>
    <p:sldId id="280" r:id="rId52"/>
    <p:sldId id="279" r:id="rId53"/>
    <p:sldId id="277" r:id="rId54"/>
    <p:sldId id="294" r:id="rId55"/>
    <p:sldId id="332" r:id="rId56"/>
    <p:sldId id="266" r:id="rId57"/>
    <p:sldId id="318" r:id="rId58"/>
    <p:sldId id="317" r:id="rId59"/>
    <p:sldId id="319" r:id="rId60"/>
    <p:sldId id="295" r:id="rId61"/>
    <p:sldId id="320" r:id="rId62"/>
    <p:sldId id="297" r:id="rId63"/>
    <p:sldId id="276" r:id="rId64"/>
    <p:sldId id="296" r:id="rId65"/>
    <p:sldId id="333" r:id="rId66"/>
    <p:sldId id="293" r:id="rId67"/>
    <p:sldId id="334" r:id="rId68"/>
    <p:sldId id="272" r:id="rId69"/>
    <p:sldId id="300" r:id="rId70"/>
    <p:sldId id="313" r:id="rId71"/>
    <p:sldId id="267" r:id="rId72"/>
    <p:sldId id="299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FAFA"/>
    <a:srgbClr val="F9F9F9"/>
    <a:srgbClr val="47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98678" autoAdjust="0"/>
  </p:normalViewPr>
  <p:slideViewPr>
    <p:cSldViewPr snapToGrid="0" snapToObjects="1">
      <p:cViewPr varScale="1">
        <p:scale>
          <a:sx n="63" d="100"/>
          <a:sy n="63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dirty="0" smtClean="0"/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/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dirty="0" smtClean="0"/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dirty="0" smtClean="0"/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dirty="0" smtClean="0"/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dirty="0" smtClean="0"/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dirty="0" smtClean="0"/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dirty="0" smtClean="0"/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dirty="0" smtClean="0"/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/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smtClean="0"/>
            <a:t>User Stories</a:t>
          </a:r>
          <a:endParaRPr lang="en-US" sz="2400" dirty="0" smtClean="0"/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/>
            <a:t>BDD</a:t>
          </a:r>
          <a:endParaRPr lang="en-US" sz="2400" dirty="0"/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B9F27C00-A449-DD45-B97D-99F577E5910C}">
      <dgm:prSet custT="1"/>
      <dgm:spPr/>
      <dgm:t>
        <a:bodyPr/>
        <a:lstStyle/>
        <a:p>
          <a:r>
            <a:rPr lang="en-US" sz="2400" dirty="0" err="1" smtClean="0"/>
            <a:t>Behat</a:t>
          </a:r>
          <a:endParaRPr lang="en-US" sz="2400" dirty="0"/>
        </a:p>
      </dgm:t>
    </dgm:pt>
    <dgm:pt modelId="{FA4AFA89-62D4-A945-BB6A-6B867350AD92}" type="parTrans" cxnId="{EB36A82A-0CD8-6147-8A88-8C540CE7553C}">
      <dgm:prSet/>
      <dgm:spPr/>
      <dgm:t>
        <a:bodyPr/>
        <a:lstStyle/>
        <a:p>
          <a:endParaRPr lang="en-US"/>
        </a:p>
      </dgm:t>
    </dgm:pt>
    <dgm:pt modelId="{C7F5AE7F-B35D-4B4E-B460-7EC016031964}" type="sibTrans" cxnId="{EB36A82A-0CD8-6147-8A88-8C540CE7553C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DF95312A-5BEB-CA44-B429-326D98F36839}" type="presOf" srcId="{85FAF4F0-D9E5-0847-888D-A23FFB6D8E3C}" destId="{E0A24277-E225-454F-B05E-106C5D796025}" srcOrd="0" destOrd="1" presId="urn:microsoft.com/office/officeart/2009/layout/CircleArrowProcess"/>
    <dgm:cxn modelId="{37BF8F36-D67A-A049-8590-EE92FBABA54A}" type="presOf" srcId="{2F19E89B-148A-5249-99EF-9461C5DA0014}" destId="{E0A24277-E225-454F-B05E-106C5D796025}" srcOrd="0" destOrd="0" presId="urn:microsoft.com/office/officeart/2009/layout/CircleArrowProcess"/>
    <dgm:cxn modelId="{DDD582C2-EE18-1E4A-9442-2EDA20373036}" type="presOf" srcId="{D0B42F39-8164-1341-B7EE-8D9825B57B1B}" destId="{E0A24277-E225-454F-B05E-106C5D796025}" srcOrd="0" destOrd="2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856043E4-4956-FF49-A4EA-E6279FAE5564}" type="presOf" srcId="{D455A07B-DA77-2145-A866-1C87EFE63F53}" destId="{6392F13B-26EE-3A43-A51D-3F78F6F30810}" srcOrd="0" destOrd="3" presId="urn:microsoft.com/office/officeart/2009/layout/CircleArrowProcess"/>
    <dgm:cxn modelId="{31077DF4-32D8-1842-962A-C9F6F6949A75}" type="presOf" srcId="{E54E31C6-1C35-3B46-94CD-2AA5E8CEC3D2}" destId="{6392F13B-26EE-3A43-A51D-3F78F6F30810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EB36A82A-0CD8-6147-8A88-8C540CE7553C}" srcId="{66F4F386-748F-6E4B-846C-10932CCA7F2E}" destId="{B9F27C00-A449-DD45-B97D-99F577E5910C}" srcOrd="4" destOrd="0" parTransId="{FA4AFA89-62D4-A945-BB6A-6B867350AD92}" sibTransId="{C7F5AE7F-B35D-4B4E-B460-7EC016031964}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1C4F5897-A395-6F40-BE3B-E8FD9AE2B907}" type="presOf" srcId="{0C0C1212-9F8B-DA4E-B10E-24F429D28461}" destId="{F0245CA6-8EFC-F542-84B8-4E1799862DC2}" srcOrd="0" destOrd="0" presId="urn:microsoft.com/office/officeart/2009/layout/CircleArrowProcess"/>
    <dgm:cxn modelId="{A5E74CBC-FB2C-6040-8822-0FEF32BFCAE3}" type="presOf" srcId="{8EF38BD1-8E73-CD47-A2B1-FB6A3FAB3611}" destId="{6392F13B-26EE-3A43-A51D-3F78F6F30810}" srcOrd="0" destOrd="2" presId="urn:microsoft.com/office/officeart/2009/layout/CircleArrowProcess"/>
    <dgm:cxn modelId="{8AEBD53D-D0A1-9A4F-8652-C54C99AC79EE}" type="presOf" srcId="{45529230-A831-E243-8D55-4090E16B8E5F}" destId="{1CEEA596-C38B-034A-8C01-94C219319AC6}" srcOrd="0" destOrd="1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AFBE9292-BC83-F140-B5BB-FD1824F024F1}" type="presOf" srcId="{A581C18E-D782-744F-80BD-91A9E8D35336}" destId="{1CEEA596-C38B-034A-8C01-94C219319AC6}" srcOrd="0" destOrd="0" presId="urn:microsoft.com/office/officeart/2009/layout/CircleArrowProcess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05B09E1E-2D4A-9C4C-B12E-CD1107E55343}" type="presOf" srcId="{B90C68C0-C31B-B548-96C4-467A4F0CE81B}" destId="{670CC6B8-C9DC-8840-A7C3-772CC91A7E95}" srcOrd="0" destOrd="0" presId="urn:microsoft.com/office/officeart/2009/layout/CircleArrowProcess"/>
    <dgm:cxn modelId="{55D0EAB4-7D05-6F4F-A59F-E47D0088C8A0}" type="presOf" srcId="{66F4F386-748F-6E4B-846C-10932CCA7F2E}" destId="{4BED02DD-609B-344D-887D-F3CB70F26154}" srcOrd="0" destOrd="0" presId="urn:microsoft.com/office/officeart/2009/layout/CircleArrowProcess"/>
    <dgm:cxn modelId="{0A7CB51A-8FC5-8543-BD31-CF93A9996DA0}" type="presOf" srcId="{4AA7606A-65EC-9349-84E2-502FC9868009}" destId="{96450FDD-A2CE-1E47-B966-3C9ED2CFD07D}" srcOrd="0" destOrd="0" presId="urn:microsoft.com/office/officeart/2009/layout/CircleArrowProcess"/>
    <dgm:cxn modelId="{07EF776B-2385-D24C-BAE1-6A114E469D8A}" type="presOf" srcId="{293DE700-0186-2843-ABA1-4E4A3859B952}" destId="{6392F13B-26EE-3A43-A51D-3F78F6F30810}" srcOrd="0" destOrd="1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7711A863-F9F1-2946-993A-130E93221D86}" type="presOf" srcId="{B9F27C00-A449-DD45-B97D-99F577E5910C}" destId="{6392F13B-26EE-3A43-A51D-3F78F6F30810}" srcOrd="0" destOrd="4" presId="urn:microsoft.com/office/officeart/2009/layout/CircleArrowProcess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EEFED303-7759-CF49-AD0E-BFAE3FE39A42}" type="presParOf" srcId="{F0245CA6-8EFC-F542-84B8-4E1799862DC2}" destId="{4859C5B1-6B98-604D-BEEF-EAAC842E8D5B}" srcOrd="0" destOrd="0" presId="urn:microsoft.com/office/officeart/2009/layout/CircleArrowProcess"/>
    <dgm:cxn modelId="{3F3680C4-E29C-2B4A-BB7F-BF470D87E74C}" type="presParOf" srcId="{4859C5B1-6B98-604D-BEEF-EAAC842E8D5B}" destId="{B747B775-E10F-6D49-8D36-8DF8E55372DA}" srcOrd="0" destOrd="0" presId="urn:microsoft.com/office/officeart/2009/layout/CircleArrowProcess"/>
    <dgm:cxn modelId="{E4D4DD9B-9E69-9348-86A1-95EAD1297BBE}" type="presParOf" srcId="{F0245CA6-8EFC-F542-84B8-4E1799862DC2}" destId="{E0A24277-E225-454F-B05E-106C5D796025}" srcOrd="1" destOrd="0" presId="urn:microsoft.com/office/officeart/2009/layout/CircleArrowProcess"/>
    <dgm:cxn modelId="{7D1C3E0C-3EAF-0B4A-9417-4882010F387A}" type="presParOf" srcId="{F0245CA6-8EFC-F542-84B8-4E1799862DC2}" destId="{670CC6B8-C9DC-8840-A7C3-772CC91A7E95}" srcOrd="2" destOrd="0" presId="urn:microsoft.com/office/officeart/2009/layout/CircleArrowProcess"/>
    <dgm:cxn modelId="{029BB794-8063-B943-8494-42D63EBA64BE}" type="presParOf" srcId="{F0245CA6-8EFC-F542-84B8-4E1799862DC2}" destId="{718AE73E-5AB7-9449-A45B-6A593ECA0B66}" srcOrd="3" destOrd="0" presId="urn:microsoft.com/office/officeart/2009/layout/CircleArrowProcess"/>
    <dgm:cxn modelId="{C48E4818-FB3E-B54B-A186-8337FD37CA7A}" type="presParOf" srcId="{718AE73E-5AB7-9449-A45B-6A593ECA0B66}" destId="{EA3F410E-A499-9A4B-9A91-DF323E5832E8}" srcOrd="0" destOrd="0" presId="urn:microsoft.com/office/officeart/2009/layout/CircleArrowProcess"/>
    <dgm:cxn modelId="{3BE9363E-66A2-C948-9C4C-6D564F709D90}" type="presParOf" srcId="{F0245CA6-8EFC-F542-84B8-4E1799862DC2}" destId="{1CEEA596-C38B-034A-8C01-94C219319AC6}" srcOrd="4" destOrd="0" presId="urn:microsoft.com/office/officeart/2009/layout/CircleArrowProcess"/>
    <dgm:cxn modelId="{E67CD04D-A1D3-DA43-993B-198F0135C576}" type="presParOf" srcId="{F0245CA6-8EFC-F542-84B8-4E1799862DC2}" destId="{96450FDD-A2CE-1E47-B966-3C9ED2CFD07D}" srcOrd="5" destOrd="0" presId="urn:microsoft.com/office/officeart/2009/layout/CircleArrowProcess"/>
    <dgm:cxn modelId="{77001412-7B1B-C24B-9A6C-D621466F0670}" type="presParOf" srcId="{F0245CA6-8EFC-F542-84B8-4E1799862DC2}" destId="{0ED05481-1EE3-D546-813A-3D30A95CBC70}" srcOrd="6" destOrd="0" presId="urn:microsoft.com/office/officeart/2009/layout/CircleArrowProcess"/>
    <dgm:cxn modelId="{0BFA042D-72DE-8F42-8DF7-D62FF08643E0}" type="presParOf" srcId="{0ED05481-1EE3-D546-813A-3D30A95CBC70}" destId="{0F4C0434-173B-424D-80FF-48C0D4050F84}" srcOrd="0" destOrd="0" presId="urn:microsoft.com/office/officeart/2009/layout/CircleArrowProcess"/>
    <dgm:cxn modelId="{B2B88DAD-395B-7246-903F-01C555BC018F}" type="presParOf" srcId="{F0245CA6-8EFC-F542-84B8-4E1799862DC2}" destId="{6392F13B-26EE-3A43-A51D-3F78F6F30810}" srcOrd="7" destOrd="0" presId="urn:microsoft.com/office/officeart/2009/layout/CircleArrowProcess"/>
    <dgm:cxn modelId="{15189E2F-BFD3-4148-B197-3BFF4D527786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b="0" i="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BDD</a:t>
          </a:r>
          <a:endParaRPr lang="en-US" sz="2400" b="1" dirty="0">
            <a:solidFill>
              <a:schemeClr val="tx1"/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BADD9763-D35F-BC43-9514-F16BC1E380FD}" type="presOf" srcId="{0C0C1212-9F8B-DA4E-B10E-24F429D28461}" destId="{F0245CA6-8EFC-F542-84B8-4E1799862DC2}" srcOrd="0" destOrd="0" presId="urn:microsoft.com/office/officeart/2009/layout/CircleArrowProcess"/>
    <dgm:cxn modelId="{1F713987-2013-A44E-AC31-0FF25FE61C20}" type="presOf" srcId="{2F19E89B-148A-5249-99EF-9461C5DA0014}" destId="{E0A24277-E225-454F-B05E-106C5D796025}" srcOrd="0" destOrd="0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34D79E8D-BE6D-424C-B4BD-A2674DA905D4}" type="presOf" srcId="{45529230-A831-E243-8D55-4090E16B8E5F}" destId="{1CEEA596-C38B-034A-8C01-94C219319AC6}" srcOrd="0" destOrd="1" presId="urn:microsoft.com/office/officeart/2009/layout/CircleArrowProcess"/>
    <dgm:cxn modelId="{D8F85510-1012-3E44-87E0-66634C8D76BB}" type="presOf" srcId="{D455A07B-DA77-2145-A866-1C87EFE63F53}" destId="{6392F13B-26EE-3A43-A51D-3F78F6F30810}" srcOrd="0" destOrd="3" presId="urn:microsoft.com/office/officeart/2009/layout/CircleArrowProcess"/>
    <dgm:cxn modelId="{23C4AB44-C781-4A4D-A507-B467AD27FCD0}" type="presOf" srcId="{B90C68C0-C31B-B548-96C4-467A4F0CE81B}" destId="{670CC6B8-C9DC-8840-A7C3-772CC91A7E95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1D7FCC6F-F46F-FC44-86AC-9C050D5D91C0}" type="presOf" srcId="{DC6FBC4D-2E2C-7740-B8CB-ADF26D990A56}" destId="{6392F13B-26EE-3A43-A51D-3F78F6F30810}" srcOrd="0" destOrd="4" presId="urn:microsoft.com/office/officeart/2009/layout/CircleArrowProcess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9D4BFEF2-94B7-6543-B751-B26DD1CBD281}" type="presOf" srcId="{293DE700-0186-2843-ABA1-4E4A3859B952}" destId="{6392F13B-26EE-3A43-A51D-3F78F6F30810}" srcOrd="0" destOrd="1" presId="urn:microsoft.com/office/officeart/2009/layout/CircleArrowProcess"/>
    <dgm:cxn modelId="{EFF14E8F-5710-9D4D-ABE9-23E7ADE89532}" type="presOf" srcId="{8EF38BD1-8E73-CD47-A2B1-FB6A3FAB3611}" destId="{6392F13B-26EE-3A43-A51D-3F78F6F30810}" srcOrd="0" destOrd="2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8EAB0718-B422-D647-B11E-C993264032CD}" type="presOf" srcId="{D0B42F39-8164-1341-B7EE-8D9825B57B1B}" destId="{E0A24277-E225-454F-B05E-106C5D796025}" srcOrd="0" destOrd="2" presId="urn:microsoft.com/office/officeart/2009/layout/CircleArrowProcess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B8C7E88E-CDBD-4345-B15D-37616DC8804E}" type="presOf" srcId="{E54E31C6-1C35-3B46-94CD-2AA5E8CEC3D2}" destId="{6392F13B-26EE-3A43-A51D-3F78F6F30810}" srcOrd="0" destOrd="0" presId="urn:microsoft.com/office/officeart/2009/layout/CircleArrowProcess"/>
    <dgm:cxn modelId="{7DF576A3-4DB8-AA45-9C0A-8FE3320657EE}" type="presOf" srcId="{A581C18E-D782-744F-80BD-91A9E8D35336}" destId="{1CEEA596-C38B-034A-8C01-94C219319AC6}" srcOrd="0" destOrd="0" presId="urn:microsoft.com/office/officeart/2009/layout/CircleArrowProcess"/>
    <dgm:cxn modelId="{5D0270B4-779D-694F-B40C-23FA740BC3D6}" type="presOf" srcId="{4AA7606A-65EC-9349-84E2-502FC9868009}" destId="{96450FDD-A2CE-1E47-B966-3C9ED2CFD07D}" srcOrd="0" destOrd="0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265FCE1F-62F4-074C-A897-0E12B87AA40A}" type="presOf" srcId="{66F4F386-748F-6E4B-846C-10932CCA7F2E}" destId="{4BED02DD-609B-344D-887D-F3CB70F26154}" srcOrd="0" destOrd="0" presId="urn:microsoft.com/office/officeart/2009/layout/CircleArrowProcess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78E50637-4334-4C48-89A6-4EBBC7B0600B}" type="presOf" srcId="{85FAF4F0-D9E5-0847-888D-A23FFB6D8E3C}" destId="{E0A24277-E225-454F-B05E-106C5D796025}" srcOrd="0" destOrd="1" presId="urn:microsoft.com/office/officeart/2009/layout/CircleArrowProcess"/>
    <dgm:cxn modelId="{AB3B5BD6-C604-9440-9251-BF848837E8AC}" type="presParOf" srcId="{F0245CA6-8EFC-F542-84B8-4E1799862DC2}" destId="{4859C5B1-6B98-604D-BEEF-EAAC842E8D5B}" srcOrd="0" destOrd="0" presId="urn:microsoft.com/office/officeart/2009/layout/CircleArrowProcess"/>
    <dgm:cxn modelId="{C5AEE6F6-D574-2149-AAE9-F5952D56EC19}" type="presParOf" srcId="{4859C5B1-6B98-604D-BEEF-EAAC842E8D5B}" destId="{B747B775-E10F-6D49-8D36-8DF8E55372DA}" srcOrd="0" destOrd="0" presId="urn:microsoft.com/office/officeart/2009/layout/CircleArrowProcess"/>
    <dgm:cxn modelId="{432B9FBF-1B83-A648-80B0-4CFE94BE548C}" type="presParOf" srcId="{F0245CA6-8EFC-F542-84B8-4E1799862DC2}" destId="{E0A24277-E225-454F-B05E-106C5D796025}" srcOrd="1" destOrd="0" presId="urn:microsoft.com/office/officeart/2009/layout/CircleArrowProcess"/>
    <dgm:cxn modelId="{CF854F51-8640-0D4B-B981-23F13255B7AB}" type="presParOf" srcId="{F0245CA6-8EFC-F542-84B8-4E1799862DC2}" destId="{670CC6B8-C9DC-8840-A7C3-772CC91A7E95}" srcOrd="2" destOrd="0" presId="urn:microsoft.com/office/officeart/2009/layout/CircleArrowProcess"/>
    <dgm:cxn modelId="{EC7EF54B-D30B-0F4D-AC32-9F415B1A07A8}" type="presParOf" srcId="{F0245CA6-8EFC-F542-84B8-4E1799862DC2}" destId="{718AE73E-5AB7-9449-A45B-6A593ECA0B66}" srcOrd="3" destOrd="0" presId="urn:microsoft.com/office/officeart/2009/layout/CircleArrowProcess"/>
    <dgm:cxn modelId="{46C0E0E3-CC0B-9446-837A-C605DA0801C9}" type="presParOf" srcId="{718AE73E-5AB7-9449-A45B-6A593ECA0B66}" destId="{EA3F410E-A499-9A4B-9A91-DF323E5832E8}" srcOrd="0" destOrd="0" presId="urn:microsoft.com/office/officeart/2009/layout/CircleArrowProcess"/>
    <dgm:cxn modelId="{361AA0DC-C00A-C74B-B96A-9E53130F9D76}" type="presParOf" srcId="{F0245CA6-8EFC-F542-84B8-4E1799862DC2}" destId="{1CEEA596-C38B-034A-8C01-94C219319AC6}" srcOrd="4" destOrd="0" presId="urn:microsoft.com/office/officeart/2009/layout/CircleArrowProcess"/>
    <dgm:cxn modelId="{EBED0680-4258-0745-AC08-F12E9DA9115F}" type="presParOf" srcId="{F0245CA6-8EFC-F542-84B8-4E1799862DC2}" destId="{96450FDD-A2CE-1E47-B966-3C9ED2CFD07D}" srcOrd="5" destOrd="0" presId="urn:microsoft.com/office/officeart/2009/layout/CircleArrowProcess"/>
    <dgm:cxn modelId="{EB00A0AC-66B2-AD44-9962-10C4E89C26DF}" type="presParOf" srcId="{F0245CA6-8EFC-F542-84B8-4E1799862DC2}" destId="{0ED05481-1EE3-D546-813A-3D30A95CBC70}" srcOrd="6" destOrd="0" presId="urn:microsoft.com/office/officeart/2009/layout/CircleArrowProcess"/>
    <dgm:cxn modelId="{C84C6923-A755-8249-AE05-BD51523890C1}" type="presParOf" srcId="{0ED05481-1EE3-D546-813A-3D30A95CBC70}" destId="{0F4C0434-173B-424D-80FF-48C0D4050F84}" srcOrd="0" destOrd="0" presId="urn:microsoft.com/office/officeart/2009/layout/CircleArrowProcess"/>
    <dgm:cxn modelId="{B386742E-189D-B543-AE29-31E481041426}" type="presParOf" srcId="{F0245CA6-8EFC-F542-84B8-4E1799862DC2}" destId="{6392F13B-26EE-3A43-A51D-3F78F6F30810}" srcOrd="7" destOrd="0" presId="urn:microsoft.com/office/officeart/2009/layout/CircleArrowProcess"/>
    <dgm:cxn modelId="{45864FD6-C71C-CC49-8759-51BE1A57C1C6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b="0" i="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b="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Behat</a:t>
          </a:r>
          <a:endParaRPr lang="en-US" sz="2400" b="1" dirty="0">
            <a:solidFill>
              <a:schemeClr val="tx1"/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67B72FE7-411F-8540-84DA-068A99204D56}" type="presOf" srcId="{A581C18E-D782-744F-80BD-91A9E8D35336}" destId="{1CEEA596-C38B-034A-8C01-94C219319AC6}" srcOrd="0" destOrd="0" presId="urn:microsoft.com/office/officeart/2009/layout/CircleArrowProcess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AB24CCAD-3908-4C4A-9EDF-8E3F10FC32C6}" type="presOf" srcId="{D455A07B-DA77-2145-A866-1C87EFE63F53}" destId="{6392F13B-26EE-3A43-A51D-3F78F6F30810}" srcOrd="0" destOrd="3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4ECE4FB5-0B97-194A-B5B4-69E0BF04F7BE}" type="presOf" srcId="{D0B42F39-8164-1341-B7EE-8D9825B57B1B}" destId="{E0A24277-E225-454F-B05E-106C5D796025}" srcOrd="0" destOrd="2" presId="urn:microsoft.com/office/officeart/2009/layout/CircleArrowProcess"/>
    <dgm:cxn modelId="{9EDFC7B1-E93D-DA46-95B0-71788A7D37B4}" type="presOf" srcId="{45529230-A831-E243-8D55-4090E16B8E5F}" destId="{1CEEA596-C38B-034A-8C01-94C219319AC6}" srcOrd="0" destOrd="1" presId="urn:microsoft.com/office/officeart/2009/layout/CircleArrowProcess"/>
    <dgm:cxn modelId="{1B2C1EC3-0586-9441-B8E1-DB98B0A790BD}" type="presOf" srcId="{E54E31C6-1C35-3B46-94CD-2AA5E8CEC3D2}" destId="{6392F13B-26EE-3A43-A51D-3F78F6F30810}" srcOrd="0" destOrd="0" presId="urn:microsoft.com/office/officeart/2009/layout/CircleArrowProcess"/>
    <dgm:cxn modelId="{918D6246-9E81-A44E-AE81-14167CF5491C}" type="presOf" srcId="{2F19E89B-148A-5249-99EF-9461C5DA0014}" destId="{E0A24277-E225-454F-B05E-106C5D796025}" srcOrd="0" destOrd="0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0F68510C-006B-6043-A80F-CA88EBEAABCF}" type="presOf" srcId="{B90C68C0-C31B-B548-96C4-467A4F0CE81B}" destId="{670CC6B8-C9DC-8840-A7C3-772CC91A7E95}" srcOrd="0" destOrd="0" presId="urn:microsoft.com/office/officeart/2009/layout/CircleArrowProcess"/>
    <dgm:cxn modelId="{C22C4ED8-909D-AE42-8E90-DEF7C124A8D3}" type="presOf" srcId="{293DE700-0186-2843-ABA1-4E4A3859B952}" destId="{6392F13B-26EE-3A43-A51D-3F78F6F30810}" srcOrd="0" destOrd="1" presId="urn:microsoft.com/office/officeart/2009/layout/CircleArrowProcess"/>
    <dgm:cxn modelId="{349D89D1-31DB-7442-8864-C6B2A49CFEF5}" type="presOf" srcId="{66F4F386-748F-6E4B-846C-10932CCA7F2E}" destId="{4BED02DD-609B-344D-887D-F3CB70F26154}" srcOrd="0" destOrd="0" presId="urn:microsoft.com/office/officeart/2009/layout/CircleArrowProcess"/>
    <dgm:cxn modelId="{A20C4CAB-A9F2-C345-B73E-5F44655EA02B}" type="presOf" srcId="{0C0C1212-9F8B-DA4E-B10E-24F429D28461}" destId="{F0245CA6-8EFC-F542-84B8-4E1799862DC2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2842BD19-DCE2-404F-AB34-958545FAAC11}" type="presOf" srcId="{8EF38BD1-8E73-CD47-A2B1-FB6A3FAB3611}" destId="{6392F13B-26EE-3A43-A51D-3F78F6F30810}" srcOrd="0" destOrd="2" presId="urn:microsoft.com/office/officeart/2009/layout/CircleArrowProcess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D5D000D4-72E8-5A42-8831-B36D92F9FD3A}" type="presOf" srcId="{85FAF4F0-D9E5-0847-888D-A23FFB6D8E3C}" destId="{E0A24277-E225-454F-B05E-106C5D796025}" srcOrd="0" destOrd="1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D083F042-DCAB-CB4C-89FA-19C0FA562525}" type="presOf" srcId="{4AA7606A-65EC-9349-84E2-502FC9868009}" destId="{96450FDD-A2CE-1E47-B966-3C9ED2CFD07D}" srcOrd="0" destOrd="0" presId="urn:microsoft.com/office/officeart/2009/layout/CircleArrowProcess"/>
    <dgm:cxn modelId="{4D905FE0-BC3B-1549-9C01-C83C20C93E57}" type="presOf" srcId="{DC6FBC4D-2E2C-7740-B8CB-ADF26D990A56}" destId="{6392F13B-26EE-3A43-A51D-3F78F6F30810}" srcOrd="0" destOrd="4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3032CFE9-6CB6-9040-AF79-A8D578B83B2F}" type="presParOf" srcId="{F0245CA6-8EFC-F542-84B8-4E1799862DC2}" destId="{4859C5B1-6B98-604D-BEEF-EAAC842E8D5B}" srcOrd="0" destOrd="0" presId="urn:microsoft.com/office/officeart/2009/layout/CircleArrowProcess"/>
    <dgm:cxn modelId="{2DDFD8CF-C09D-3445-9704-DE3BF62C89BF}" type="presParOf" srcId="{4859C5B1-6B98-604D-BEEF-EAAC842E8D5B}" destId="{B747B775-E10F-6D49-8D36-8DF8E55372DA}" srcOrd="0" destOrd="0" presId="urn:microsoft.com/office/officeart/2009/layout/CircleArrowProcess"/>
    <dgm:cxn modelId="{403257DA-3C0A-2546-BAD8-66DAC13A9C90}" type="presParOf" srcId="{F0245CA6-8EFC-F542-84B8-4E1799862DC2}" destId="{E0A24277-E225-454F-B05E-106C5D796025}" srcOrd="1" destOrd="0" presId="urn:microsoft.com/office/officeart/2009/layout/CircleArrowProcess"/>
    <dgm:cxn modelId="{DF1E720F-40BA-0F40-A17E-EFF2B6C3FCCE}" type="presParOf" srcId="{F0245CA6-8EFC-F542-84B8-4E1799862DC2}" destId="{670CC6B8-C9DC-8840-A7C3-772CC91A7E95}" srcOrd="2" destOrd="0" presId="urn:microsoft.com/office/officeart/2009/layout/CircleArrowProcess"/>
    <dgm:cxn modelId="{70D1C592-FCF3-714E-8FB8-0E5B7AF43EC6}" type="presParOf" srcId="{F0245CA6-8EFC-F542-84B8-4E1799862DC2}" destId="{718AE73E-5AB7-9449-A45B-6A593ECA0B66}" srcOrd="3" destOrd="0" presId="urn:microsoft.com/office/officeart/2009/layout/CircleArrowProcess"/>
    <dgm:cxn modelId="{22FB8F5C-EC5B-4E41-B2AC-1BECCCE7A24A}" type="presParOf" srcId="{718AE73E-5AB7-9449-A45B-6A593ECA0B66}" destId="{EA3F410E-A499-9A4B-9A91-DF323E5832E8}" srcOrd="0" destOrd="0" presId="urn:microsoft.com/office/officeart/2009/layout/CircleArrowProcess"/>
    <dgm:cxn modelId="{8BBB4B70-0343-1A43-97F7-B31CD7E2BE60}" type="presParOf" srcId="{F0245CA6-8EFC-F542-84B8-4E1799862DC2}" destId="{1CEEA596-C38B-034A-8C01-94C219319AC6}" srcOrd="4" destOrd="0" presId="urn:microsoft.com/office/officeart/2009/layout/CircleArrowProcess"/>
    <dgm:cxn modelId="{C872FA39-0305-1244-9F8A-38844ED24BD7}" type="presParOf" srcId="{F0245CA6-8EFC-F542-84B8-4E1799862DC2}" destId="{96450FDD-A2CE-1E47-B966-3C9ED2CFD07D}" srcOrd="5" destOrd="0" presId="urn:microsoft.com/office/officeart/2009/layout/CircleArrowProcess"/>
    <dgm:cxn modelId="{FEF474AA-E085-0741-8AB3-CFA8C4A1B166}" type="presParOf" srcId="{F0245CA6-8EFC-F542-84B8-4E1799862DC2}" destId="{0ED05481-1EE3-D546-813A-3D30A95CBC70}" srcOrd="6" destOrd="0" presId="urn:microsoft.com/office/officeart/2009/layout/CircleArrowProcess"/>
    <dgm:cxn modelId="{4182A6A7-4CBC-524A-9C63-ECB5733CFF85}" type="presParOf" srcId="{0ED05481-1EE3-D546-813A-3D30A95CBC70}" destId="{0F4C0434-173B-424D-80FF-48C0D4050F84}" srcOrd="0" destOrd="0" presId="urn:microsoft.com/office/officeart/2009/layout/CircleArrowProcess"/>
    <dgm:cxn modelId="{7E87A3BE-5CA2-3140-B4D0-1D7FFEC9A8EE}" type="presParOf" srcId="{F0245CA6-8EFC-F542-84B8-4E1799862DC2}" destId="{6392F13B-26EE-3A43-A51D-3F78F6F30810}" srcOrd="7" destOrd="0" presId="urn:microsoft.com/office/officeart/2009/layout/CircleArrowProcess"/>
    <dgm:cxn modelId="{130D4E20-6A03-E447-AC73-7B73514BA4FE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 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0" dirty="0" smtClean="0">
              <a:solidFill>
                <a:srgbClr val="000000"/>
              </a:solidFill>
            </a:rPr>
            <a:t>Conclusion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Take-</a:t>
          </a:r>
          <a:r>
            <a:rPr lang="en-US" sz="2400" b="0" dirty="0" err="1" smtClean="0">
              <a:solidFill>
                <a:srgbClr val="000000"/>
              </a:solidFill>
            </a:rPr>
            <a:t>Aways</a:t>
          </a:r>
          <a:endParaRPr lang="en-US" sz="2400" b="0" dirty="0" smtClean="0">
            <a:solidFill>
              <a:srgbClr val="000000"/>
            </a:solidFill>
          </a:endParaRP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Recap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 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endParaRPr lang="en-US" sz="2400" b="0" dirty="0">
            <a:solidFill>
              <a:schemeClr val="bg1">
                <a:lumMod val="50000"/>
              </a:schemeClr>
            </a:solidFill>
          </a:endParaRPr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BE9D7CDF-A7E1-434D-8BFD-0BC5941A91F6}">
      <dgm:prSet custT="1"/>
      <dgm:spPr/>
      <dgm:t>
        <a:bodyPr/>
        <a:lstStyle/>
        <a:p>
          <a:r>
            <a:rPr lang="en-US" sz="2400" b="0" dirty="0" smtClean="0">
              <a:solidFill>
                <a:srgbClr val="000000"/>
              </a:solidFill>
            </a:rPr>
            <a:t>Resources</a:t>
          </a:r>
        </a:p>
      </dgm:t>
    </dgm:pt>
    <dgm:pt modelId="{94FC6DEE-EA4E-DA43-998F-5D3F78D620E0}" type="parTrans" cxnId="{C035F5A4-6F48-D648-907A-581C1AADBFEC}">
      <dgm:prSet/>
      <dgm:spPr/>
      <dgm:t>
        <a:bodyPr/>
        <a:lstStyle/>
        <a:p>
          <a:endParaRPr lang="en-US"/>
        </a:p>
      </dgm:t>
    </dgm:pt>
    <dgm:pt modelId="{954D1741-1526-714B-B16C-600B94801BD7}" type="sibTrans" cxnId="{C035F5A4-6F48-D648-907A-581C1AADBFEC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670CC6B8-C9DC-8840-A7C3-772CC91A7E95}" type="pres">
      <dgm:prSet presAssocID="{B90C68C0-C31B-B548-96C4-467A4F0CE81B}" presName="Parent1" presStyleLbl="revTx" presStyleIdx="0" presStyleCnt="5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1" presStyleCnt="5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2" presStyleCnt="5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3" presStyleCnt="5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4" presStyleCnt="5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3A2F9D35-D1A1-2344-8206-01806C405A3F}" type="presOf" srcId="{0C0C1212-9F8B-DA4E-B10E-24F429D28461}" destId="{F0245CA6-8EFC-F542-84B8-4E1799862DC2}" srcOrd="0" destOrd="0" presId="urn:microsoft.com/office/officeart/2009/layout/CircleArrowProcess"/>
    <dgm:cxn modelId="{6925858E-8208-014C-AC63-32AAD2B8ABF5}" type="presOf" srcId="{45529230-A831-E243-8D55-4090E16B8E5F}" destId="{1CEEA596-C38B-034A-8C01-94C219319AC6}" srcOrd="0" destOrd="1" presId="urn:microsoft.com/office/officeart/2009/layout/CircleArrowProcess"/>
    <dgm:cxn modelId="{0FFC0445-5476-6440-8911-1BC64D13B3D1}" srcId="{66F4F386-748F-6E4B-846C-10932CCA7F2E}" destId="{DC6FBC4D-2E2C-7740-B8CB-ADF26D990A56}" srcOrd="1" destOrd="0" parTransId="{9BBF18D8-32AD-154D-A4F4-423134EA83AF}" sibTransId="{1D74355B-06D4-B34E-BA97-5BFB7972B3C4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59F21729-A3CB-7041-8008-A305397A3E56}" type="presOf" srcId="{66F4F386-748F-6E4B-846C-10932CCA7F2E}" destId="{4BED02DD-609B-344D-887D-F3CB70F26154}" srcOrd="0" destOrd="0" presId="urn:microsoft.com/office/officeart/2009/layout/CircleArrowProcess"/>
    <dgm:cxn modelId="{C035F5A4-6F48-D648-907A-581C1AADBFEC}" srcId="{4AA7606A-65EC-9349-84E2-502FC9868009}" destId="{BE9D7CDF-A7E1-434D-8BFD-0BC5941A91F6}" srcOrd="2" destOrd="0" parTransId="{94FC6DEE-EA4E-DA43-998F-5D3F78D620E0}" sibTransId="{954D1741-1526-714B-B16C-600B94801BD7}"/>
    <dgm:cxn modelId="{53A8C714-4682-6D40-9DAA-ADA0D941B7E3}" type="presOf" srcId="{D455A07B-DA77-2145-A866-1C87EFE63F53}" destId="{6392F13B-26EE-3A43-A51D-3F78F6F30810}" srcOrd="0" destOrd="0" presId="urn:microsoft.com/office/officeart/2009/layout/CircleArrowProcess"/>
    <dgm:cxn modelId="{0C78D3E4-5BF2-8149-9646-B20ECE4B631A}" type="presOf" srcId="{A581C18E-D782-744F-80BD-91A9E8D35336}" destId="{1CEEA596-C38B-034A-8C01-94C219319AC6}" srcOrd="0" destOrd="0" presId="urn:microsoft.com/office/officeart/2009/layout/CircleArrowProcess"/>
    <dgm:cxn modelId="{C8589B56-FAEA-484B-8EF1-634F9295B9C5}" type="presOf" srcId="{4AA7606A-65EC-9349-84E2-502FC9868009}" destId="{96450FDD-A2CE-1E47-B966-3C9ED2CFD07D}" srcOrd="0" destOrd="0" presId="urn:microsoft.com/office/officeart/2009/layout/CircleArrowProcess"/>
    <dgm:cxn modelId="{5D231117-EBCE-8F43-A0FE-9673A8E58633}" srcId="{66F4F386-748F-6E4B-846C-10932CCA7F2E}" destId="{D455A07B-DA77-2145-A866-1C87EFE63F53}" srcOrd="0" destOrd="0" parTransId="{3B6278E2-4E42-CC47-9386-E5F8CAC20768}" sibTransId="{281CAC72-43D0-384E-B9D4-B21BD08C2BED}"/>
    <dgm:cxn modelId="{8005A564-A77A-254A-9AA4-6BE7D411DF8A}" type="presOf" srcId="{BE9D7CDF-A7E1-434D-8BFD-0BC5941A91F6}" destId="{1CEEA596-C38B-034A-8C01-94C219319AC6}" srcOrd="0" destOrd="2" presId="urn:microsoft.com/office/officeart/2009/layout/CircleArrowProcess"/>
    <dgm:cxn modelId="{F5D71D3E-0F8F-3145-90F8-09F648868D6E}" type="presOf" srcId="{DC6FBC4D-2E2C-7740-B8CB-ADF26D990A56}" destId="{6392F13B-26EE-3A43-A51D-3F78F6F30810}" srcOrd="0" destOrd="1" presId="urn:microsoft.com/office/officeart/2009/layout/CircleArrowProcess"/>
    <dgm:cxn modelId="{3051F145-BA87-924D-8E7A-F79002342FD2}" type="presOf" srcId="{B90C68C0-C31B-B548-96C4-467A4F0CE81B}" destId="{670CC6B8-C9DC-8840-A7C3-772CC91A7E95}" srcOrd="0" destOrd="0" presId="urn:microsoft.com/office/officeart/2009/layout/CircleArrowProcess"/>
    <dgm:cxn modelId="{82E3D38A-F840-D141-98ED-AB6D3932871B}" type="presParOf" srcId="{F0245CA6-8EFC-F542-84B8-4E1799862DC2}" destId="{4859C5B1-6B98-604D-BEEF-EAAC842E8D5B}" srcOrd="0" destOrd="0" presId="urn:microsoft.com/office/officeart/2009/layout/CircleArrowProcess"/>
    <dgm:cxn modelId="{2F07AD11-A0C9-CE46-99CE-95299EFC6FB7}" type="presParOf" srcId="{4859C5B1-6B98-604D-BEEF-EAAC842E8D5B}" destId="{B747B775-E10F-6D49-8D36-8DF8E55372DA}" srcOrd="0" destOrd="0" presId="urn:microsoft.com/office/officeart/2009/layout/CircleArrowProcess"/>
    <dgm:cxn modelId="{1081D5DE-1D7F-1B4B-885B-77D79705EEC3}" type="presParOf" srcId="{F0245CA6-8EFC-F542-84B8-4E1799862DC2}" destId="{670CC6B8-C9DC-8840-A7C3-772CC91A7E95}" srcOrd="1" destOrd="0" presId="urn:microsoft.com/office/officeart/2009/layout/CircleArrowProcess"/>
    <dgm:cxn modelId="{3ABC3585-7314-0C40-A345-637799066136}" type="presParOf" srcId="{F0245CA6-8EFC-F542-84B8-4E1799862DC2}" destId="{718AE73E-5AB7-9449-A45B-6A593ECA0B66}" srcOrd="2" destOrd="0" presId="urn:microsoft.com/office/officeart/2009/layout/CircleArrowProcess"/>
    <dgm:cxn modelId="{3D77D12D-FEE0-9E43-9486-B5F600964D5C}" type="presParOf" srcId="{718AE73E-5AB7-9449-A45B-6A593ECA0B66}" destId="{EA3F410E-A499-9A4B-9A91-DF323E5832E8}" srcOrd="0" destOrd="0" presId="urn:microsoft.com/office/officeart/2009/layout/CircleArrowProcess"/>
    <dgm:cxn modelId="{DCBA6554-2CC8-4543-8DEB-20202157C45A}" type="presParOf" srcId="{F0245CA6-8EFC-F542-84B8-4E1799862DC2}" destId="{1CEEA596-C38B-034A-8C01-94C219319AC6}" srcOrd="3" destOrd="0" presId="urn:microsoft.com/office/officeart/2009/layout/CircleArrowProcess"/>
    <dgm:cxn modelId="{CC1C5D9F-1DDA-0941-8A1F-E5C6F43FA1C8}" type="presParOf" srcId="{F0245CA6-8EFC-F542-84B8-4E1799862DC2}" destId="{96450FDD-A2CE-1E47-B966-3C9ED2CFD07D}" srcOrd="4" destOrd="0" presId="urn:microsoft.com/office/officeart/2009/layout/CircleArrowProcess"/>
    <dgm:cxn modelId="{80C625BE-6E11-B84D-8023-E3E7B69916F7}" type="presParOf" srcId="{F0245CA6-8EFC-F542-84B8-4E1799862DC2}" destId="{0ED05481-1EE3-D546-813A-3D30A95CBC70}" srcOrd="5" destOrd="0" presId="urn:microsoft.com/office/officeart/2009/layout/CircleArrowProcess"/>
    <dgm:cxn modelId="{335D4405-6BBD-8148-9260-3A645F8360B3}" type="presParOf" srcId="{0ED05481-1EE3-D546-813A-3D30A95CBC70}" destId="{0F4C0434-173B-424D-80FF-48C0D4050F84}" srcOrd="0" destOrd="0" presId="urn:microsoft.com/office/officeart/2009/layout/CircleArrowProcess"/>
    <dgm:cxn modelId="{137CF4C8-8361-3148-B0F5-E09B425EB2F5}" type="presParOf" srcId="{F0245CA6-8EFC-F542-84B8-4E1799862DC2}" destId="{6392F13B-26EE-3A43-A51D-3F78F6F30810}" srcOrd="6" destOrd="0" presId="urn:microsoft.com/office/officeart/2009/layout/CircleArrowProcess"/>
    <dgm:cxn modelId="{2C9AB0B2-230C-AC4D-8C47-89A9F1264EC2}" type="presParOf" srcId="{F0245CA6-8EFC-F542-84B8-4E1799862DC2}" destId="{4BED02DD-609B-344D-887D-F3CB70F2615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5D3087-946C-0442-BA3D-9EFE8BE52B23}" type="doc">
      <dgm:prSet loTypeId="urn:microsoft.com/office/officeart/2005/8/layout/radial4" loCatId="" qsTypeId="urn:microsoft.com/office/officeart/2005/8/quickstyle/simple1" qsCatId="simple" csTypeId="urn:microsoft.com/office/officeart/2005/8/colors/accent1_5" csCatId="accent1" phldr="1"/>
      <dgm:spPr/>
    </dgm:pt>
    <dgm:pt modelId="{7F37CDED-4395-B24E-BFA5-294240236EA7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dirty="0" smtClean="0"/>
            <a:t>REDUCE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Technical Debt</a:t>
          </a:r>
        </a:p>
        <a:p>
          <a:r>
            <a:rPr lang="en-US" dirty="0" smtClean="0"/>
            <a:t>New Bugs</a:t>
          </a:r>
        </a:p>
        <a:p>
          <a:r>
            <a:rPr lang="en-US" dirty="0" smtClean="0"/>
            <a:t>Time to Launch</a:t>
          </a:r>
          <a:endParaRPr lang="en-US" dirty="0"/>
        </a:p>
      </dgm:t>
    </dgm:pt>
    <dgm:pt modelId="{F34C611C-F5B0-CD45-A864-C265D3D7B9A0}" type="parTrans" cxnId="{A632142D-7B04-324C-AF5F-A388C442743C}">
      <dgm:prSet/>
      <dgm:spPr/>
      <dgm:t>
        <a:bodyPr/>
        <a:lstStyle/>
        <a:p>
          <a:endParaRPr lang="en-US"/>
        </a:p>
      </dgm:t>
    </dgm:pt>
    <dgm:pt modelId="{BF32E625-06EA-E349-B4B7-8B2DA80799F8}" type="sibTrans" cxnId="{A632142D-7B04-324C-AF5F-A388C442743C}">
      <dgm:prSet/>
      <dgm:spPr/>
      <dgm:t>
        <a:bodyPr/>
        <a:lstStyle/>
        <a:p>
          <a:endParaRPr lang="en-US"/>
        </a:p>
      </dgm:t>
    </dgm:pt>
    <dgm:pt modelId="{5E0043E1-7883-7347-BBA8-2CDF5415AF5D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Behavioral Testing</a:t>
          </a:r>
          <a:endParaRPr lang="en-US" dirty="0"/>
        </a:p>
      </dgm:t>
    </dgm:pt>
    <dgm:pt modelId="{73CD9D8B-C2D2-F24A-BC98-907875177464}" type="parTrans" cxnId="{6DB6D21B-5011-7642-ADA2-D2AA891B0361}">
      <dgm:prSet/>
      <dgm:spPr>
        <a:noFill/>
      </dgm:spPr>
      <dgm:t>
        <a:bodyPr/>
        <a:lstStyle/>
        <a:p>
          <a:endParaRPr lang="en-US"/>
        </a:p>
      </dgm:t>
    </dgm:pt>
    <dgm:pt modelId="{D0F17080-D44F-594A-B50F-D1A5A91F642C}" type="sibTrans" cxnId="{6DB6D21B-5011-7642-ADA2-D2AA891B0361}">
      <dgm:prSet/>
      <dgm:spPr/>
      <dgm:t>
        <a:bodyPr/>
        <a:lstStyle/>
        <a:p>
          <a:endParaRPr lang="en-US"/>
        </a:p>
      </dgm:t>
    </dgm:pt>
    <dgm:pt modelId="{15D60DED-C40E-4E42-81C4-EBC5FBE2AF9F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 Personas</a:t>
          </a:r>
          <a:endParaRPr lang="en-US" dirty="0"/>
        </a:p>
      </dgm:t>
    </dgm:pt>
    <dgm:pt modelId="{FF12E5A8-3FF8-C848-BF3A-412566E84D6B}" type="parTrans" cxnId="{D4B98762-3553-154C-9815-09CF6EE77CDD}">
      <dgm:prSet/>
      <dgm:spPr>
        <a:noFill/>
      </dgm:spPr>
      <dgm:t>
        <a:bodyPr/>
        <a:lstStyle/>
        <a:p>
          <a:endParaRPr lang="en-US"/>
        </a:p>
      </dgm:t>
    </dgm:pt>
    <dgm:pt modelId="{67A56F08-3C6C-7B46-AE5E-F764EF7453C6}" type="sibTrans" cxnId="{D4B98762-3553-154C-9815-09CF6EE77CDD}">
      <dgm:prSet/>
      <dgm:spPr/>
      <dgm:t>
        <a:bodyPr/>
        <a:lstStyle/>
        <a:p>
          <a:endParaRPr lang="en-US"/>
        </a:p>
      </dgm:t>
    </dgm:pt>
    <dgm:pt modelId="{8BE4C91F-0FD4-3446-925E-FF1F5723F5D0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 Journeys</a:t>
          </a:r>
          <a:endParaRPr lang="en-US" dirty="0"/>
        </a:p>
      </dgm:t>
    </dgm:pt>
    <dgm:pt modelId="{0DDBC847-B39E-334E-8EA8-F8EDF8BFB709}" type="parTrans" cxnId="{5E793FBA-B80C-514E-816B-23502704066D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F7A5A4B-66CB-6B43-8FD6-D46E5E41CE2D}" type="sibTrans" cxnId="{5E793FBA-B80C-514E-816B-23502704066D}">
      <dgm:prSet/>
      <dgm:spPr/>
      <dgm:t>
        <a:bodyPr/>
        <a:lstStyle/>
        <a:p>
          <a:endParaRPr lang="en-US"/>
        </a:p>
      </dgm:t>
    </dgm:pt>
    <dgm:pt modelId="{0D37143A-CCB3-8B43-9E3C-DD1098365E93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 Stories</a:t>
          </a:r>
          <a:endParaRPr lang="en-US" dirty="0"/>
        </a:p>
      </dgm:t>
    </dgm:pt>
    <dgm:pt modelId="{42722C4E-481F-5F4B-B145-2A268495F4B8}" type="parTrans" cxnId="{772A8245-B67E-DA46-8AA4-C2B66EAE688B}">
      <dgm:prSet/>
      <dgm:spPr>
        <a:noFill/>
      </dgm:spPr>
      <dgm:t>
        <a:bodyPr/>
        <a:lstStyle/>
        <a:p>
          <a:endParaRPr lang="en-US"/>
        </a:p>
      </dgm:t>
    </dgm:pt>
    <dgm:pt modelId="{501F358A-0554-8347-8B7C-F24262118E18}" type="sibTrans" cxnId="{772A8245-B67E-DA46-8AA4-C2B66EAE688B}">
      <dgm:prSet/>
      <dgm:spPr/>
      <dgm:t>
        <a:bodyPr/>
        <a:lstStyle/>
        <a:p>
          <a:endParaRPr lang="en-US"/>
        </a:p>
      </dgm:t>
    </dgm:pt>
    <dgm:pt modelId="{4B633CD5-EAD9-3048-AD73-6A536949E787}" type="pres">
      <dgm:prSet presAssocID="{3E5D3087-946C-0442-BA3D-9EFE8BE52B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F94887-3207-E04C-9C02-3F9A856944DD}" type="pres">
      <dgm:prSet presAssocID="{7F37CDED-4395-B24E-BFA5-294240236EA7}" presName="centerShape" presStyleLbl="node0" presStyleIdx="0" presStyleCnt="1" custLinFactNeighborY="8244"/>
      <dgm:spPr/>
      <dgm:t>
        <a:bodyPr/>
        <a:lstStyle/>
        <a:p>
          <a:endParaRPr lang="en-US"/>
        </a:p>
      </dgm:t>
    </dgm:pt>
    <dgm:pt modelId="{F5FF2600-FEC0-FA46-A4C9-C58BF5E3486D}" type="pres">
      <dgm:prSet presAssocID="{FF12E5A8-3FF8-C848-BF3A-412566E84D6B}" presName="parTrans" presStyleLbl="bgSibTrans2D1" presStyleIdx="0" presStyleCnt="4" custLinFactX="38426" custLinFactY="-400000" custLinFactNeighborX="100000" custLinFactNeighborY="-425736"/>
      <dgm:spPr/>
      <dgm:t>
        <a:bodyPr/>
        <a:lstStyle/>
        <a:p>
          <a:endParaRPr lang="en-US"/>
        </a:p>
      </dgm:t>
    </dgm:pt>
    <dgm:pt modelId="{AFD42643-8408-F54A-B9B1-D0AD1019706A}" type="pres">
      <dgm:prSet presAssocID="{15D60DED-C40E-4E42-81C4-EBC5FBE2AF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59173-D85A-164E-9263-7E9C6EFCE5A7}" type="pres">
      <dgm:prSet presAssocID="{0DDBC847-B39E-334E-8EA8-F8EDF8BFB709}" presName="parTrans" presStyleLbl="bgSibTrans2D1" presStyleIdx="1" presStyleCnt="4" custAng="17491850" custScaleX="18852" custLinFactY="-71748" custLinFactNeighborX="37714" custLinFactNeighborY="-100000"/>
      <dgm:spPr/>
      <dgm:t>
        <a:bodyPr/>
        <a:lstStyle/>
        <a:p>
          <a:endParaRPr lang="en-US"/>
        </a:p>
      </dgm:t>
    </dgm:pt>
    <dgm:pt modelId="{423B388E-0A97-AF4C-8B27-5A61E6FD6BFA}" type="pres">
      <dgm:prSet presAssocID="{8BE4C91F-0FD4-3446-925E-FF1F5723F5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BD585-3E90-0A4E-A1DE-6568ED3406BB}" type="pres">
      <dgm:prSet presAssocID="{42722C4E-481F-5F4B-B145-2A268495F4B8}" presName="parTrans" presStyleLbl="bgSibTrans2D1" presStyleIdx="2" presStyleCnt="4" custAng="17661902" custLinFactY="-240381" custLinFactNeighborX="56344" custLinFactNeighborY="-300000"/>
      <dgm:spPr/>
      <dgm:t>
        <a:bodyPr/>
        <a:lstStyle/>
        <a:p>
          <a:endParaRPr lang="en-US"/>
        </a:p>
      </dgm:t>
    </dgm:pt>
    <dgm:pt modelId="{823E0467-19AF-A140-9F90-AE9474611FBF}" type="pres">
      <dgm:prSet presAssocID="{0D37143A-CCB3-8B43-9E3C-DD1098365E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C3D8E-F274-CA4C-B80E-7DE16A8881CB}" type="pres">
      <dgm:prSet presAssocID="{73CD9D8B-C2D2-F24A-BC98-907875177464}" presName="parTrans" presStyleLbl="bgSibTrans2D1" presStyleIdx="3" presStyleCnt="4" custLinFactY="-392887" custLinFactNeighborX="-2023" custLinFactNeighborY="-400000"/>
      <dgm:spPr/>
      <dgm:t>
        <a:bodyPr/>
        <a:lstStyle/>
        <a:p>
          <a:endParaRPr lang="en-US"/>
        </a:p>
      </dgm:t>
    </dgm:pt>
    <dgm:pt modelId="{BE7498B7-376D-5542-BE05-E2873AE29816}" type="pres">
      <dgm:prSet presAssocID="{5E0043E1-7883-7347-BBA8-2CDF5415AF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4579F-95E1-204C-BE9C-65E0A674C392}" type="presOf" srcId="{FF12E5A8-3FF8-C848-BF3A-412566E84D6B}" destId="{F5FF2600-FEC0-FA46-A4C9-C58BF5E3486D}" srcOrd="0" destOrd="0" presId="urn:microsoft.com/office/officeart/2005/8/layout/radial4"/>
    <dgm:cxn modelId="{F1FB8F8C-FFE5-8B4B-A8A6-36BEFFAC36DC}" type="presOf" srcId="{0DDBC847-B39E-334E-8EA8-F8EDF8BFB709}" destId="{64D59173-D85A-164E-9263-7E9C6EFCE5A7}" srcOrd="0" destOrd="0" presId="urn:microsoft.com/office/officeart/2005/8/layout/radial4"/>
    <dgm:cxn modelId="{81CDD058-C5A8-FC41-A960-F2E61143DADD}" type="presOf" srcId="{15D60DED-C40E-4E42-81C4-EBC5FBE2AF9F}" destId="{AFD42643-8408-F54A-B9B1-D0AD1019706A}" srcOrd="0" destOrd="0" presId="urn:microsoft.com/office/officeart/2005/8/layout/radial4"/>
    <dgm:cxn modelId="{0104C40D-B0A3-1249-80E1-CCE7539A7C54}" type="presOf" srcId="{0D37143A-CCB3-8B43-9E3C-DD1098365E93}" destId="{823E0467-19AF-A140-9F90-AE9474611FBF}" srcOrd="0" destOrd="0" presId="urn:microsoft.com/office/officeart/2005/8/layout/radial4"/>
    <dgm:cxn modelId="{014C3C10-4251-7F4C-8104-0166B54A5AFE}" type="presOf" srcId="{73CD9D8B-C2D2-F24A-BC98-907875177464}" destId="{6A5C3D8E-F274-CA4C-B80E-7DE16A8881CB}" srcOrd="0" destOrd="0" presId="urn:microsoft.com/office/officeart/2005/8/layout/radial4"/>
    <dgm:cxn modelId="{D1018936-DF15-F84F-A51C-F7D3FE3C0F0F}" type="presOf" srcId="{3E5D3087-946C-0442-BA3D-9EFE8BE52B23}" destId="{4B633CD5-EAD9-3048-AD73-6A536949E787}" srcOrd="0" destOrd="0" presId="urn:microsoft.com/office/officeart/2005/8/layout/radial4"/>
    <dgm:cxn modelId="{A632142D-7B04-324C-AF5F-A388C442743C}" srcId="{3E5D3087-946C-0442-BA3D-9EFE8BE52B23}" destId="{7F37CDED-4395-B24E-BFA5-294240236EA7}" srcOrd="0" destOrd="0" parTransId="{F34C611C-F5B0-CD45-A864-C265D3D7B9A0}" sibTransId="{BF32E625-06EA-E349-B4B7-8B2DA80799F8}"/>
    <dgm:cxn modelId="{772A8245-B67E-DA46-8AA4-C2B66EAE688B}" srcId="{7F37CDED-4395-B24E-BFA5-294240236EA7}" destId="{0D37143A-CCB3-8B43-9E3C-DD1098365E93}" srcOrd="2" destOrd="0" parTransId="{42722C4E-481F-5F4B-B145-2A268495F4B8}" sibTransId="{501F358A-0554-8347-8B7C-F24262118E18}"/>
    <dgm:cxn modelId="{3A11F9C6-7318-FE4C-8F0D-4E2E338EAB3E}" type="presOf" srcId="{8BE4C91F-0FD4-3446-925E-FF1F5723F5D0}" destId="{423B388E-0A97-AF4C-8B27-5A61E6FD6BFA}" srcOrd="0" destOrd="0" presId="urn:microsoft.com/office/officeart/2005/8/layout/radial4"/>
    <dgm:cxn modelId="{D4B98762-3553-154C-9815-09CF6EE77CDD}" srcId="{7F37CDED-4395-B24E-BFA5-294240236EA7}" destId="{15D60DED-C40E-4E42-81C4-EBC5FBE2AF9F}" srcOrd="0" destOrd="0" parTransId="{FF12E5A8-3FF8-C848-BF3A-412566E84D6B}" sibTransId="{67A56F08-3C6C-7B46-AE5E-F764EF7453C6}"/>
    <dgm:cxn modelId="{6DB6D21B-5011-7642-ADA2-D2AA891B0361}" srcId="{7F37CDED-4395-B24E-BFA5-294240236EA7}" destId="{5E0043E1-7883-7347-BBA8-2CDF5415AF5D}" srcOrd="3" destOrd="0" parTransId="{73CD9D8B-C2D2-F24A-BC98-907875177464}" sibTransId="{D0F17080-D44F-594A-B50F-D1A5A91F642C}"/>
    <dgm:cxn modelId="{5E793FBA-B80C-514E-816B-23502704066D}" srcId="{7F37CDED-4395-B24E-BFA5-294240236EA7}" destId="{8BE4C91F-0FD4-3446-925E-FF1F5723F5D0}" srcOrd="1" destOrd="0" parTransId="{0DDBC847-B39E-334E-8EA8-F8EDF8BFB709}" sibTransId="{0F7A5A4B-66CB-6B43-8FD6-D46E5E41CE2D}"/>
    <dgm:cxn modelId="{92AE1C61-118C-1143-82E3-F68CC5516F40}" type="presOf" srcId="{42722C4E-481F-5F4B-B145-2A268495F4B8}" destId="{BEEBD585-3E90-0A4E-A1DE-6568ED3406BB}" srcOrd="0" destOrd="0" presId="urn:microsoft.com/office/officeart/2005/8/layout/radial4"/>
    <dgm:cxn modelId="{5ADE1BA1-BEB6-F044-93A0-3EB1CA7B59D2}" type="presOf" srcId="{7F37CDED-4395-B24E-BFA5-294240236EA7}" destId="{6DF94887-3207-E04C-9C02-3F9A856944DD}" srcOrd="0" destOrd="0" presId="urn:microsoft.com/office/officeart/2005/8/layout/radial4"/>
    <dgm:cxn modelId="{06829BA0-E1A2-F84C-A1B4-C29232F859CB}" type="presOf" srcId="{5E0043E1-7883-7347-BBA8-2CDF5415AF5D}" destId="{BE7498B7-376D-5542-BE05-E2873AE29816}" srcOrd="0" destOrd="0" presId="urn:microsoft.com/office/officeart/2005/8/layout/radial4"/>
    <dgm:cxn modelId="{B70405B8-7823-CE4D-BB15-389E74DCE9BF}" type="presParOf" srcId="{4B633CD5-EAD9-3048-AD73-6A536949E787}" destId="{6DF94887-3207-E04C-9C02-3F9A856944DD}" srcOrd="0" destOrd="0" presId="urn:microsoft.com/office/officeart/2005/8/layout/radial4"/>
    <dgm:cxn modelId="{5F28C754-B3AD-6840-91E9-9FCCC74B264E}" type="presParOf" srcId="{4B633CD5-EAD9-3048-AD73-6A536949E787}" destId="{F5FF2600-FEC0-FA46-A4C9-C58BF5E3486D}" srcOrd="1" destOrd="0" presId="urn:microsoft.com/office/officeart/2005/8/layout/radial4"/>
    <dgm:cxn modelId="{D960F14F-B2B6-054C-B9C6-2C9A8134E323}" type="presParOf" srcId="{4B633CD5-EAD9-3048-AD73-6A536949E787}" destId="{AFD42643-8408-F54A-B9B1-D0AD1019706A}" srcOrd="2" destOrd="0" presId="urn:microsoft.com/office/officeart/2005/8/layout/radial4"/>
    <dgm:cxn modelId="{6AEC4F7A-8D93-0247-AAF4-5AF69D38B56C}" type="presParOf" srcId="{4B633CD5-EAD9-3048-AD73-6A536949E787}" destId="{64D59173-D85A-164E-9263-7E9C6EFCE5A7}" srcOrd="3" destOrd="0" presId="urn:microsoft.com/office/officeart/2005/8/layout/radial4"/>
    <dgm:cxn modelId="{42368DDB-80E3-F54C-B4E8-A019296F760C}" type="presParOf" srcId="{4B633CD5-EAD9-3048-AD73-6A536949E787}" destId="{423B388E-0A97-AF4C-8B27-5A61E6FD6BFA}" srcOrd="4" destOrd="0" presId="urn:microsoft.com/office/officeart/2005/8/layout/radial4"/>
    <dgm:cxn modelId="{78E71F5C-DA52-C445-847E-BD9FCE1473B2}" type="presParOf" srcId="{4B633CD5-EAD9-3048-AD73-6A536949E787}" destId="{BEEBD585-3E90-0A4E-A1DE-6568ED3406BB}" srcOrd="5" destOrd="0" presId="urn:microsoft.com/office/officeart/2005/8/layout/radial4"/>
    <dgm:cxn modelId="{8DB028C9-51E1-C244-83DF-CB9FABF8F997}" type="presParOf" srcId="{4B633CD5-EAD9-3048-AD73-6A536949E787}" destId="{823E0467-19AF-A140-9F90-AE9474611FBF}" srcOrd="6" destOrd="0" presId="urn:microsoft.com/office/officeart/2005/8/layout/radial4"/>
    <dgm:cxn modelId="{BB065E09-EB22-1D4E-B21E-F81DEBAC5533}" type="presParOf" srcId="{4B633CD5-EAD9-3048-AD73-6A536949E787}" destId="{6A5C3D8E-F274-CA4C-B80E-7DE16A8881CB}" srcOrd="7" destOrd="0" presId="urn:microsoft.com/office/officeart/2005/8/layout/radial4"/>
    <dgm:cxn modelId="{8D504A83-A898-A048-8AD1-DA686D5D73D0}" type="presParOf" srcId="{4B633CD5-EAD9-3048-AD73-6A536949E787}" destId="{BE7498B7-376D-5542-BE05-E2873AE2981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1" dirty="0" smtClean="0"/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945D6238-14BD-D549-8165-3F435F58D8E1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01629807-FBB7-484B-82F4-FB18CFAF4EF2}" type="parTrans" cxnId="{DE65F768-E36E-1342-A924-7EA60906A99C}">
      <dgm:prSet/>
      <dgm:spPr/>
      <dgm:t>
        <a:bodyPr/>
        <a:lstStyle/>
        <a:p>
          <a:endParaRPr lang="en-US"/>
        </a:p>
      </dgm:t>
    </dgm:pt>
    <dgm:pt modelId="{20484FD5-BC4C-5443-9ABC-87354C55EA5A}" type="sibTrans" cxnId="{DE65F768-E36E-1342-A924-7EA60906A99C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7BAB3-871D-644F-BAFC-4CF120EA8F76}" type="presOf" srcId="{D0B42F39-8164-1341-B7EE-8D9825B57B1B}" destId="{E0A24277-E225-454F-B05E-106C5D796025}" srcOrd="0" destOrd="2" presId="urn:microsoft.com/office/officeart/2009/layout/CircleArrowProcess"/>
    <dgm:cxn modelId="{DE65F768-E36E-1342-A924-7EA60906A99C}" srcId="{66F4F386-748F-6E4B-846C-10932CCA7F2E}" destId="{945D6238-14BD-D549-8165-3F435F58D8E1}" srcOrd="4" destOrd="0" parTransId="{01629807-FBB7-484B-82F4-FB18CFAF4EF2}" sibTransId="{20484FD5-BC4C-5443-9ABC-87354C55EA5A}"/>
    <dgm:cxn modelId="{F51D3006-B783-EA42-BBE1-D28D97E6F099}" type="presOf" srcId="{A581C18E-D782-744F-80BD-91A9E8D35336}" destId="{1CEEA596-C38B-034A-8C01-94C219319AC6}" srcOrd="0" destOrd="0" presId="urn:microsoft.com/office/officeart/2009/layout/CircleArrowProcess"/>
    <dgm:cxn modelId="{2007CC7A-269D-FA4F-B50D-52F02392A4FB}" type="presOf" srcId="{B90C68C0-C31B-B548-96C4-467A4F0CE81B}" destId="{670CC6B8-C9DC-8840-A7C3-772CC91A7E95}" srcOrd="0" destOrd="0" presId="urn:microsoft.com/office/officeart/2009/layout/CircleArrowProcess"/>
    <dgm:cxn modelId="{EA2A6FD0-EDE4-1543-A5EB-0B17CECFC539}" type="presOf" srcId="{4AA7606A-65EC-9349-84E2-502FC9868009}" destId="{96450FDD-A2CE-1E47-B966-3C9ED2CFD07D}" srcOrd="0" destOrd="0" presId="urn:microsoft.com/office/officeart/2009/layout/CircleArrowProcess"/>
    <dgm:cxn modelId="{CDB698BA-822D-B34B-96E5-AED091D529DE}" type="presOf" srcId="{2F19E89B-148A-5249-99EF-9461C5DA0014}" destId="{E0A24277-E225-454F-B05E-106C5D796025}" srcOrd="0" destOrd="0" presId="urn:microsoft.com/office/officeart/2009/layout/CircleArrowProcess"/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3D41B7DC-B62A-B347-972A-BC90B2083264}" type="presOf" srcId="{293DE700-0186-2843-ABA1-4E4A3859B952}" destId="{6392F13B-26EE-3A43-A51D-3F78F6F30810}" srcOrd="0" destOrd="1" presId="urn:microsoft.com/office/officeart/2009/layout/CircleArrowProcess"/>
    <dgm:cxn modelId="{0AAD8CC5-B85B-584A-A011-9681FE7D8D01}" type="presOf" srcId="{85FAF4F0-D9E5-0847-888D-A23FFB6D8E3C}" destId="{E0A24277-E225-454F-B05E-106C5D796025}" srcOrd="0" destOrd="1" presId="urn:microsoft.com/office/officeart/2009/layout/CircleArrowProcess"/>
    <dgm:cxn modelId="{819F8A2D-26C1-964B-9878-A6938484F0B8}" type="presOf" srcId="{945D6238-14BD-D549-8165-3F435F58D8E1}" destId="{6392F13B-26EE-3A43-A51D-3F78F6F30810}" srcOrd="0" destOrd="4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8649C428-D644-2B48-80E2-CC0CFE33CD6D}" type="presOf" srcId="{D455A07B-DA77-2145-A866-1C87EFE63F53}" destId="{6392F13B-26EE-3A43-A51D-3F78F6F30810}" srcOrd="0" destOrd="3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21AC5AD8-451D-DD42-BB31-D43968A96F74}" type="presOf" srcId="{45529230-A831-E243-8D55-4090E16B8E5F}" destId="{1CEEA596-C38B-034A-8C01-94C219319AC6}" srcOrd="0" destOrd="1" presId="urn:microsoft.com/office/officeart/2009/layout/CircleArrowProcess"/>
    <dgm:cxn modelId="{F55C1F32-F4EE-C349-BFCD-EC242A321860}" type="presOf" srcId="{8EF38BD1-8E73-CD47-A2B1-FB6A3FAB3611}" destId="{6392F13B-26EE-3A43-A51D-3F78F6F30810}" srcOrd="0" destOrd="2" presId="urn:microsoft.com/office/officeart/2009/layout/CircleArrowProcess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0B1E6575-EDD9-5248-AD50-9420E386A95D}" type="presOf" srcId="{E54E31C6-1C35-3B46-94CD-2AA5E8CEC3D2}" destId="{6392F13B-26EE-3A43-A51D-3F78F6F30810}" srcOrd="0" destOrd="0" presId="urn:microsoft.com/office/officeart/2009/layout/CircleArrowProcess"/>
    <dgm:cxn modelId="{EAAC46C6-3FB5-1241-A734-EEB1DE26E887}" type="presOf" srcId="{0C0C1212-9F8B-DA4E-B10E-24F429D28461}" destId="{F0245CA6-8EFC-F542-84B8-4E1799862DC2}" srcOrd="0" destOrd="0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0C384E19-C638-2F4D-927A-E0082F1C474C}" type="presOf" srcId="{66F4F386-748F-6E4B-846C-10932CCA7F2E}" destId="{4BED02DD-609B-344D-887D-F3CB70F26154}" srcOrd="0" destOrd="0" presId="urn:microsoft.com/office/officeart/2009/layout/CircleArrowProcess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4EAD0335-3C21-784D-B211-F775A12E5FD2}" type="presParOf" srcId="{F0245CA6-8EFC-F542-84B8-4E1799862DC2}" destId="{4859C5B1-6B98-604D-BEEF-EAAC842E8D5B}" srcOrd="0" destOrd="0" presId="urn:microsoft.com/office/officeart/2009/layout/CircleArrowProcess"/>
    <dgm:cxn modelId="{05AADCC2-4BE3-1A46-B289-A3C3C0064145}" type="presParOf" srcId="{4859C5B1-6B98-604D-BEEF-EAAC842E8D5B}" destId="{B747B775-E10F-6D49-8D36-8DF8E55372DA}" srcOrd="0" destOrd="0" presId="urn:microsoft.com/office/officeart/2009/layout/CircleArrowProcess"/>
    <dgm:cxn modelId="{6752452E-7A02-2B4A-A47C-2163FBF11032}" type="presParOf" srcId="{F0245CA6-8EFC-F542-84B8-4E1799862DC2}" destId="{E0A24277-E225-454F-B05E-106C5D796025}" srcOrd="1" destOrd="0" presId="urn:microsoft.com/office/officeart/2009/layout/CircleArrowProcess"/>
    <dgm:cxn modelId="{50D224FC-AE4B-4942-8825-0EC874FF15BD}" type="presParOf" srcId="{F0245CA6-8EFC-F542-84B8-4E1799862DC2}" destId="{670CC6B8-C9DC-8840-A7C3-772CC91A7E95}" srcOrd="2" destOrd="0" presId="urn:microsoft.com/office/officeart/2009/layout/CircleArrowProcess"/>
    <dgm:cxn modelId="{3E385305-6544-3B49-9B31-9CBDD1626121}" type="presParOf" srcId="{F0245CA6-8EFC-F542-84B8-4E1799862DC2}" destId="{718AE73E-5AB7-9449-A45B-6A593ECA0B66}" srcOrd="3" destOrd="0" presId="urn:microsoft.com/office/officeart/2009/layout/CircleArrowProcess"/>
    <dgm:cxn modelId="{D70C61D8-AD8D-2647-B68C-AC4ED5615EFF}" type="presParOf" srcId="{718AE73E-5AB7-9449-A45B-6A593ECA0B66}" destId="{EA3F410E-A499-9A4B-9A91-DF323E5832E8}" srcOrd="0" destOrd="0" presId="urn:microsoft.com/office/officeart/2009/layout/CircleArrowProcess"/>
    <dgm:cxn modelId="{D5B92F95-5B1C-894A-A471-BEFCAE21946A}" type="presParOf" srcId="{F0245CA6-8EFC-F542-84B8-4E1799862DC2}" destId="{1CEEA596-C38B-034A-8C01-94C219319AC6}" srcOrd="4" destOrd="0" presId="urn:microsoft.com/office/officeart/2009/layout/CircleArrowProcess"/>
    <dgm:cxn modelId="{920FA52F-25FA-104B-9509-3A3788FEA3C7}" type="presParOf" srcId="{F0245CA6-8EFC-F542-84B8-4E1799862DC2}" destId="{96450FDD-A2CE-1E47-B966-3C9ED2CFD07D}" srcOrd="5" destOrd="0" presId="urn:microsoft.com/office/officeart/2009/layout/CircleArrowProcess"/>
    <dgm:cxn modelId="{EB50CA43-C409-184E-95E5-750E916BFB69}" type="presParOf" srcId="{F0245CA6-8EFC-F542-84B8-4E1799862DC2}" destId="{0ED05481-1EE3-D546-813A-3D30A95CBC70}" srcOrd="6" destOrd="0" presId="urn:microsoft.com/office/officeart/2009/layout/CircleArrowProcess"/>
    <dgm:cxn modelId="{E3260C4F-60C9-AD40-A331-BE104C014CCA}" type="presParOf" srcId="{0ED05481-1EE3-D546-813A-3D30A95CBC70}" destId="{0F4C0434-173B-424D-80FF-48C0D4050F84}" srcOrd="0" destOrd="0" presId="urn:microsoft.com/office/officeart/2009/layout/CircleArrowProcess"/>
    <dgm:cxn modelId="{63FD53C9-5536-CC47-AE40-4A9C6381E45A}" type="presParOf" srcId="{F0245CA6-8EFC-F542-84B8-4E1799862DC2}" destId="{6392F13B-26EE-3A43-A51D-3F78F6F30810}" srcOrd="7" destOrd="0" presId="urn:microsoft.com/office/officeart/2009/layout/CircleArrowProcess"/>
    <dgm:cxn modelId="{72520FA5-D5FE-E14E-B993-27F9D656F54E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3E28B93D-FEDD-D742-9B4F-78B8127828B2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46F3ECF4-6331-A84F-8CCC-1A44F7BE633C}" type="parTrans" cxnId="{B089B93B-97AD-5E4D-A51E-1800CCFA6636}">
      <dgm:prSet/>
      <dgm:spPr/>
      <dgm:t>
        <a:bodyPr/>
        <a:lstStyle/>
        <a:p>
          <a:endParaRPr lang="en-US"/>
        </a:p>
      </dgm:t>
    </dgm:pt>
    <dgm:pt modelId="{930CC677-F9FB-8C40-BD97-90FE45654A16}" type="sibTrans" cxnId="{B089B93B-97AD-5E4D-A51E-1800CCFA6636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88EC6-B839-384C-8B3D-BBFAA3C53CB6}" type="presOf" srcId="{A581C18E-D782-744F-80BD-91A9E8D35336}" destId="{1CEEA596-C38B-034A-8C01-94C219319AC6}" srcOrd="0" destOrd="0" presId="urn:microsoft.com/office/officeart/2009/layout/CircleArrowProcess"/>
    <dgm:cxn modelId="{B089B93B-97AD-5E4D-A51E-1800CCFA6636}" srcId="{66F4F386-748F-6E4B-846C-10932CCA7F2E}" destId="{3E28B93D-FEDD-D742-9B4F-78B8127828B2}" srcOrd="4" destOrd="0" parTransId="{46F3ECF4-6331-A84F-8CCC-1A44F7BE633C}" sibTransId="{930CC677-F9FB-8C40-BD97-90FE45654A16}"/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29420403-48F8-CB44-8CEE-666E19520E64}" type="presOf" srcId="{D455A07B-DA77-2145-A866-1C87EFE63F53}" destId="{6392F13B-26EE-3A43-A51D-3F78F6F30810}" srcOrd="0" destOrd="3" presId="urn:microsoft.com/office/officeart/2009/layout/CircleArrowProcess"/>
    <dgm:cxn modelId="{A33B8BAD-18C5-8647-B52B-F560BBA8A9B6}" type="presOf" srcId="{E54E31C6-1C35-3B46-94CD-2AA5E8CEC3D2}" destId="{6392F13B-26EE-3A43-A51D-3F78F6F30810}" srcOrd="0" destOrd="0" presId="urn:microsoft.com/office/officeart/2009/layout/CircleArrowProcess"/>
    <dgm:cxn modelId="{FA403E18-0A9C-A240-9DF4-94FE0E775D7F}" type="presOf" srcId="{45529230-A831-E243-8D55-4090E16B8E5F}" destId="{1CEEA596-C38B-034A-8C01-94C219319AC6}" srcOrd="0" destOrd="1" presId="urn:microsoft.com/office/officeart/2009/layout/CircleArrowProcess"/>
    <dgm:cxn modelId="{79A53D0D-6B9E-5141-8FEC-C51732BC9692}" type="presOf" srcId="{D0B42F39-8164-1341-B7EE-8D9825B57B1B}" destId="{E0A24277-E225-454F-B05E-106C5D796025}" srcOrd="0" destOrd="2" presId="urn:microsoft.com/office/officeart/2009/layout/CircleArrowProcess"/>
    <dgm:cxn modelId="{0DB49B95-EDF7-EB42-91F8-5094B16D1ACA}" type="presOf" srcId="{0C0C1212-9F8B-DA4E-B10E-24F429D28461}" destId="{F0245CA6-8EFC-F542-84B8-4E1799862DC2}" srcOrd="0" destOrd="0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F48D802F-61FF-E242-9234-00078000AAE0}" type="presOf" srcId="{4AA7606A-65EC-9349-84E2-502FC9868009}" destId="{96450FDD-A2CE-1E47-B966-3C9ED2CFD07D}" srcOrd="0" destOrd="0" presId="urn:microsoft.com/office/officeart/2009/layout/CircleArrowProcess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125BDC56-9D0D-B247-A53F-6FAB427289E3}" type="presOf" srcId="{B90C68C0-C31B-B548-96C4-467A4F0CE81B}" destId="{670CC6B8-C9DC-8840-A7C3-772CC91A7E95}" srcOrd="0" destOrd="0" presId="urn:microsoft.com/office/officeart/2009/layout/CircleArrowProcess"/>
    <dgm:cxn modelId="{6D81494A-D7C6-D24C-A9CF-CA346DE02270}" type="presOf" srcId="{293DE700-0186-2843-ABA1-4E4A3859B952}" destId="{6392F13B-26EE-3A43-A51D-3F78F6F30810}" srcOrd="0" destOrd="1" presId="urn:microsoft.com/office/officeart/2009/layout/CircleArrowProcess"/>
    <dgm:cxn modelId="{84F686D9-C2A3-3E4F-9FB6-654F94A111EE}" type="presOf" srcId="{85FAF4F0-D9E5-0847-888D-A23FFB6D8E3C}" destId="{E0A24277-E225-454F-B05E-106C5D796025}" srcOrd="0" destOrd="1" presId="urn:microsoft.com/office/officeart/2009/layout/CircleArrowProcess"/>
    <dgm:cxn modelId="{3E37F74F-ED7F-9F44-921F-C71FCBA0303E}" type="presOf" srcId="{2F19E89B-148A-5249-99EF-9461C5DA0014}" destId="{E0A24277-E225-454F-B05E-106C5D796025}" srcOrd="0" destOrd="0" presId="urn:microsoft.com/office/officeart/2009/layout/CircleArrowProcess"/>
    <dgm:cxn modelId="{A49E118A-7B5A-5943-87BC-E61FB801E616}" type="presOf" srcId="{3E28B93D-FEDD-D742-9B4F-78B8127828B2}" destId="{6392F13B-26EE-3A43-A51D-3F78F6F30810}" srcOrd="0" destOrd="4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F7436F92-7C80-8B48-AE0C-B21996DFD554}" type="presOf" srcId="{66F4F386-748F-6E4B-846C-10932CCA7F2E}" destId="{4BED02DD-609B-344D-887D-F3CB70F26154}" srcOrd="0" destOrd="0" presId="urn:microsoft.com/office/officeart/2009/layout/CircleArrowProcess"/>
    <dgm:cxn modelId="{E0EF9712-FF91-2C4C-838C-F8DBB2E7D1EE}" type="presOf" srcId="{8EF38BD1-8E73-CD47-A2B1-FB6A3FAB3611}" destId="{6392F13B-26EE-3A43-A51D-3F78F6F30810}" srcOrd="0" destOrd="2" presId="urn:microsoft.com/office/officeart/2009/layout/CircleArrowProcess"/>
    <dgm:cxn modelId="{70A0391C-5F8C-CC4E-B900-77E070D340C7}" type="presParOf" srcId="{F0245CA6-8EFC-F542-84B8-4E1799862DC2}" destId="{4859C5B1-6B98-604D-BEEF-EAAC842E8D5B}" srcOrd="0" destOrd="0" presId="urn:microsoft.com/office/officeart/2009/layout/CircleArrowProcess"/>
    <dgm:cxn modelId="{0F8441CD-DC45-2A49-86D3-606C4065CED2}" type="presParOf" srcId="{4859C5B1-6B98-604D-BEEF-EAAC842E8D5B}" destId="{B747B775-E10F-6D49-8D36-8DF8E55372DA}" srcOrd="0" destOrd="0" presId="urn:microsoft.com/office/officeart/2009/layout/CircleArrowProcess"/>
    <dgm:cxn modelId="{3465DDED-8FD7-0A4C-BFD2-27589DAA422A}" type="presParOf" srcId="{F0245CA6-8EFC-F542-84B8-4E1799862DC2}" destId="{E0A24277-E225-454F-B05E-106C5D796025}" srcOrd="1" destOrd="0" presId="urn:microsoft.com/office/officeart/2009/layout/CircleArrowProcess"/>
    <dgm:cxn modelId="{DAF9418A-3E51-894F-9A67-F3DA1B1C153A}" type="presParOf" srcId="{F0245CA6-8EFC-F542-84B8-4E1799862DC2}" destId="{670CC6B8-C9DC-8840-A7C3-772CC91A7E95}" srcOrd="2" destOrd="0" presId="urn:microsoft.com/office/officeart/2009/layout/CircleArrowProcess"/>
    <dgm:cxn modelId="{45F3167C-8FBF-3D4E-AF0E-6E70DCDFC04D}" type="presParOf" srcId="{F0245CA6-8EFC-F542-84B8-4E1799862DC2}" destId="{718AE73E-5AB7-9449-A45B-6A593ECA0B66}" srcOrd="3" destOrd="0" presId="urn:microsoft.com/office/officeart/2009/layout/CircleArrowProcess"/>
    <dgm:cxn modelId="{6267B11D-AC72-CE49-8CF1-22C427D13A9C}" type="presParOf" srcId="{718AE73E-5AB7-9449-A45B-6A593ECA0B66}" destId="{EA3F410E-A499-9A4B-9A91-DF323E5832E8}" srcOrd="0" destOrd="0" presId="urn:microsoft.com/office/officeart/2009/layout/CircleArrowProcess"/>
    <dgm:cxn modelId="{5CBB0CC5-201B-B940-9689-820401DA4551}" type="presParOf" srcId="{F0245CA6-8EFC-F542-84B8-4E1799862DC2}" destId="{1CEEA596-C38B-034A-8C01-94C219319AC6}" srcOrd="4" destOrd="0" presId="urn:microsoft.com/office/officeart/2009/layout/CircleArrowProcess"/>
    <dgm:cxn modelId="{84FA6FA2-DB2C-9941-AFCC-F76F94758480}" type="presParOf" srcId="{F0245CA6-8EFC-F542-84B8-4E1799862DC2}" destId="{96450FDD-A2CE-1E47-B966-3C9ED2CFD07D}" srcOrd="5" destOrd="0" presId="urn:microsoft.com/office/officeart/2009/layout/CircleArrowProcess"/>
    <dgm:cxn modelId="{1C3482D2-F062-BF40-B3B1-4F44070FB265}" type="presParOf" srcId="{F0245CA6-8EFC-F542-84B8-4E1799862DC2}" destId="{0ED05481-1EE3-D546-813A-3D30A95CBC70}" srcOrd="6" destOrd="0" presId="urn:microsoft.com/office/officeart/2009/layout/CircleArrowProcess"/>
    <dgm:cxn modelId="{8DA37EF5-BD68-E444-AC9B-D72A2059BBD9}" type="presParOf" srcId="{0ED05481-1EE3-D546-813A-3D30A95CBC70}" destId="{0F4C0434-173B-424D-80FF-48C0D4050F84}" srcOrd="0" destOrd="0" presId="urn:microsoft.com/office/officeart/2009/layout/CircleArrowProcess"/>
    <dgm:cxn modelId="{282C6B49-B5FE-6541-BB8B-32D8E0F64A28}" type="presParOf" srcId="{F0245CA6-8EFC-F542-84B8-4E1799862DC2}" destId="{6392F13B-26EE-3A43-A51D-3F78F6F30810}" srcOrd="7" destOrd="0" presId="urn:microsoft.com/office/officeart/2009/layout/CircleArrowProcess"/>
    <dgm:cxn modelId="{61D5238E-AB84-3D4B-A89D-4B323E75B1C0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2FCCD097-C8D8-5446-A999-578583383D8E}" type="presOf" srcId="{4AA7606A-65EC-9349-84E2-502FC9868009}" destId="{96450FDD-A2CE-1E47-B966-3C9ED2CFD07D}" srcOrd="0" destOrd="0" presId="urn:microsoft.com/office/officeart/2009/layout/CircleArrowProcess"/>
    <dgm:cxn modelId="{81979BB7-21A9-354A-A52E-ACEBEC48B038}" type="presOf" srcId="{A581C18E-D782-744F-80BD-91A9E8D35336}" destId="{1CEEA596-C38B-034A-8C01-94C219319AC6}" srcOrd="0" destOrd="0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82B88A9F-1364-954A-A149-0F8EBC251186}" type="presOf" srcId="{293DE700-0186-2843-ABA1-4E4A3859B952}" destId="{6392F13B-26EE-3A43-A51D-3F78F6F30810}" srcOrd="0" destOrd="1" presId="urn:microsoft.com/office/officeart/2009/layout/CircleArrowProcess"/>
    <dgm:cxn modelId="{B499C9FC-AAC7-1240-BBC9-7352A2AD0D9C}" type="presOf" srcId="{B90C68C0-C31B-B548-96C4-467A4F0CE81B}" destId="{670CC6B8-C9DC-8840-A7C3-772CC91A7E95}" srcOrd="0" destOrd="0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472E22A4-6EC1-A846-8326-D59D37E6594C}" type="presOf" srcId="{45529230-A831-E243-8D55-4090E16B8E5F}" destId="{1CEEA596-C38B-034A-8C01-94C219319AC6}" srcOrd="0" destOrd="1" presId="urn:microsoft.com/office/officeart/2009/layout/CircleArrowProcess"/>
    <dgm:cxn modelId="{8DF829BC-9949-174C-A2EF-C83A69FED0F8}" type="presOf" srcId="{8EF38BD1-8E73-CD47-A2B1-FB6A3FAB3611}" destId="{6392F13B-26EE-3A43-A51D-3F78F6F30810}" srcOrd="0" destOrd="2" presId="urn:microsoft.com/office/officeart/2009/layout/CircleArrowProcess"/>
    <dgm:cxn modelId="{30CDFC7F-58AD-6242-9863-4E7C429FA521}" type="presOf" srcId="{D455A07B-DA77-2145-A866-1C87EFE63F53}" destId="{6392F13B-26EE-3A43-A51D-3F78F6F30810}" srcOrd="0" destOrd="3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E56EADFE-7843-7E42-B056-E8F9EEA7BF79}" type="presOf" srcId="{E54E31C6-1C35-3B46-94CD-2AA5E8CEC3D2}" destId="{6392F13B-26EE-3A43-A51D-3F78F6F30810}" srcOrd="0" destOrd="0" presId="urn:microsoft.com/office/officeart/2009/layout/CircleArrowProcess"/>
    <dgm:cxn modelId="{1BFB70BD-8BB5-F54B-90F0-1A769A49B1AD}" type="presOf" srcId="{D0B42F39-8164-1341-B7EE-8D9825B57B1B}" destId="{E0A24277-E225-454F-B05E-106C5D796025}" srcOrd="0" destOrd="2" presId="urn:microsoft.com/office/officeart/2009/layout/CircleArrowProcess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371C8396-D2BE-104A-9600-C3DF4C0E67D5}" type="presOf" srcId="{DC6FBC4D-2E2C-7740-B8CB-ADF26D990A56}" destId="{6392F13B-26EE-3A43-A51D-3F78F6F30810}" srcOrd="0" destOrd="4" presId="urn:microsoft.com/office/officeart/2009/layout/CircleArrowProcess"/>
    <dgm:cxn modelId="{D73BD891-A6E4-EE47-9868-8821BEB61643}" type="presOf" srcId="{85FAF4F0-D9E5-0847-888D-A23FFB6D8E3C}" destId="{E0A24277-E225-454F-B05E-106C5D796025}" srcOrd="0" destOrd="1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8A1149EB-F842-7E47-9142-876ABF031823}" type="presOf" srcId="{2F19E89B-148A-5249-99EF-9461C5DA0014}" destId="{E0A24277-E225-454F-B05E-106C5D796025}" srcOrd="0" destOrd="0" presId="urn:microsoft.com/office/officeart/2009/layout/CircleArrowProcess"/>
    <dgm:cxn modelId="{46ACD9DB-E1B3-8147-8076-63871760DDA5}" type="presOf" srcId="{66F4F386-748F-6E4B-846C-10932CCA7F2E}" destId="{4BED02DD-609B-344D-887D-F3CB70F26154}" srcOrd="0" destOrd="0" presId="urn:microsoft.com/office/officeart/2009/layout/CircleArrowProcess"/>
    <dgm:cxn modelId="{22DFECC3-8734-094D-A308-88E298459B53}" type="presOf" srcId="{0C0C1212-9F8B-DA4E-B10E-24F429D28461}" destId="{F0245CA6-8EFC-F542-84B8-4E1799862DC2}" srcOrd="0" destOrd="0" presId="urn:microsoft.com/office/officeart/2009/layout/CircleArrowProcess"/>
    <dgm:cxn modelId="{40A2B450-4A90-A242-9286-A01CD00150EA}" type="presParOf" srcId="{F0245CA6-8EFC-F542-84B8-4E1799862DC2}" destId="{4859C5B1-6B98-604D-BEEF-EAAC842E8D5B}" srcOrd="0" destOrd="0" presId="urn:microsoft.com/office/officeart/2009/layout/CircleArrowProcess"/>
    <dgm:cxn modelId="{F54959A0-F72B-A343-ACED-76095CE35CD9}" type="presParOf" srcId="{4859C5B1-6B98-604D-BEEF-EAAC842E8D5B}" destId="{B747B775-E10F-6D49-8D36-8DF8E55372DA}" srcOrd="0" destOrd="0" presId="urn:microsoft.com/office/officeart/2009/layout/CircleArrowProcess"/>
    <dgm:cxn modelId="{730788C5-6026-9243-BF6E-103E60ACDC45}" type="presParOf" srcId="{F0245CA6-8EFC-F542-84B8-4E1799862DC2}" destId="{E0A24277-E225-454F-B05E-106C5D796025}" srcOrd="1" destOrd="0" presId="urn:microsoft.com/office/officeart/2009/layout/CircleArrowProcess"/>
    <dgm:cxn modelId="{E95A81E9-5169-7145-8C54-9076E73681BC}" type="presParOf" srcId="{F0245CA6-8EFC-F542-84B8-4E1799862DC2}" destId="{670CC6B8-C9DC-8840-A7C3-772CC91A7E95}" srcOrd="2" destOrd="0" presId="urn:microsoft.com/office/officeart/2009/layout/CircleArrowProcess"/>
    <dgm:cxn modelId="{2E447FBE-9950-2E46-B5AB-99C314D809B3}" type="presParOf" srcId="{F0245CA6-8EFC-F542-84B8-4E1799862DC2}" destId="{718AE73E-5AB7-9449-A45B-6A593ECA0B66}" srcOrd="3" destOrd="0" presId="urn:microsoft.com/office/officeart/2009/layout/CircleArrowProcess"/>
    <dgm:cxn modelId="{CCF5AD02-6273-A149-A45C-FEFD67F58168}" type="presParOf" srcId="{718AE73E-5AB7-9449-A45B-6A593ECA0B66}" destId="{EA3F410E-A499-9A4B-9A91-DF323E5832E8}" srcOrd="0" destOrd="0" presId="urn:microsoft.com/office/officeart/2009/layout/CircleArrowProcess"/>
    <dgm:cxn modelId="{5AB6F7B5-AFD0-E144-9153-C2C7246AC7DF}" type="presParOf" srcId="{F0245CA6-8EFC-F542-84B8-4E1799862DC2}" destId="{1CEEA596-C38B-034A-8C01-94C219319AC6}" srcOrd="4" destOrd="0" presId="urn:microsoft.com/office/officeart/2009/layout/CircleArrowProcess"/>
    <dgm:cxn modelId="{1F16B1C5-8AE4-BA48-8DCB-BE8AF3F1BE9B}" type="presParOf" srcId="{F0245CA6-8EFC-F542-84B8-4E1799862DC2}" destId="{96450FDD-A2CE-1E47-B966-3C9ED2CFD07D}" srcOrd="5" destOrd="0" presId="urn:microsoft.com/office/officeart/2009/layout/CircleArrowProcess"/>
    <dgm:cxn modelId="{25949C9D-C3CA-FF43-B87B-159BD7565295}" type="presParOf" srcId="{F0245CA6-8EFC-F542-84B8-4E1799862DC2}" destId="{0ED05481-1EE3-D546-813A-3D30A95CBC70}" srcOrd="6" destOrd="0" presId="urn:microsoft.com/office/officeart/2009/layout/CircleArrowProcess"/>
    <dgm:cxn modelId="{AA7BD375-E35D-B84E-852E-ED29C0F2372A}" type="presParOf" srcId="{0ED05481-1EE3-D546-813A-3D30A95CBC70}" destId="{0F4C0434-173B-424D-80FF-48C0D4050F84}" srcOrd="0" destOrd="0" presId="urn:microsoft.com/office/officeart/2009/layout/CircleArrowProcess"/>
    <dgm:cxn modelId="{68E2CFDA-4879-B64F-8FBA-417A836C0FEF}" type="presParOf" srcId="{F0245CA6-8EFC-F542-84B8-4E1799862DC2}" destId="{6392F13B-26EE-3A43-A51D-3F78F6F30810}" srcOrd="7" destOrd="0" presId="urn:microsoft.com/office/officeart/2009/layout/CircleArrowProcess"/>
    <dgm:cxn modelId="{A1FC2CDB-D045-1C4C-8489-5C3549F6EA7E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dirty="0" smtClean="0">
            <a:solidFill>
              <a:schemeClr val="bg1">
                <a:lumMod val="50000"/>
              </a:schemeClr>
            </a:solidFill>
          </a:endParaRP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D57B8-5D8C-444F-86E7-76706985785A}" type="presOf" srcId="{D455A07B-DA77-2145-A866-1C87EFE63F53}" destId="{6392F13B-26EE-3A43-A51D-3F78F6F30810}" srcOrd="0" destOrd="3" presId="urn:microsoft.com/office/officeart/2009/layout/CircleArrowProcess"/>
    <dgm:cxn modelId="{1F507331-5DC6-BD40-A1D7-302EE9AA1D9F}" type="presOf" srcId="{45529230-A831-E243-8D55-4090E16B8E5F}" destId="{1CEEA596-C38B-034A-8C01-94C219319AC6}" srcOrd="0" destOrd="1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BA94E8F0-E2E5-1B48-A3C9-B080A5F4114D}" type="presOf" srcId="{D0B42F39-8164-1341-B7EE-8D9825B57B1B}" destId="{E0A24277-E225-454F-B05E-106C5D796025}" srcOrd="0" destOrd="2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032D0F78-428B-2E40-8DC6-369457BF64B8}" type="presOf" srcId="{0C0C1212-9F8B-DA4E-B10E-24F429D28461}" destId="{F0245CA6-8EFC-F542-84B8-4E1799862DC2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F6ADC87F-1843-9F46-9136-CD358438382A}" type="presOf" srcId="{B90C68C0-C31B-B548-96C4-467A4F0CE81B}" destId="{670CC6B8-C9DC-8840-A7C3-772CC91A7E95}" srcOrd="0" destOrd="0" presId="urn:microsoft.com/office/officeart/2009/layout/CircleArrowProcess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5D84F404-317C-E744-AD6D-64637A712767}" type="presOf" srcId="{2F19E89B-148A-5249-99EF-9461C5DA0014}" destId="{E0A24277-E225-454F-B05E-106C5D796025}" srcOrd="0" destOrd="0" presId="urn:microsoft.com/office/officeart/2009/layout/CircleArrowProcess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C113D096-FA69-614F-9CAE-791949B1CA69}" type="presOf" srcId="{66F4F386-748F-6E4B-846C-10932CCA7F2E}" destId="{4BED02DD-609B-344D-887D-F3CB70F26154}" srcOrd="0" destOrd="0" presId="urn:microsoft.com/office/officeart/2009/layout/CircleArrowProcess"/>
    <dgm:cxn modelId="{F87FB3E4-2CC0-404B-B8DA-C374F460A574}" type="presOf" srcId="{293DE700-0186-2843-ABA1-4E4A3859B952}" destId="{6392F13B-26EE-3A43-A51D-3F78F6F30810}" srcOrd="0" destOrd="1" presId="urn:microsoft.com/office/officeart/2009/layout/CircleArrowProcess"/>
    <dgm:cxn modelId="{0B6C22AE-4AE4-F74D-B29A-F91FBF69A3D9}" type="presOf" srcId="{4AA7606A-65EC-9349-84E2-502FC9868009}" destId="{96450FDD-A2CE-1E47-B966-3C9ED2CFD07D}" srcOrd="0" destOrd="0" presId="urn:microsoft.com/office/officeart/2009/layout/CircleArrowProcess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B3ED8EAC-B0EE-394E-ACD3-879C4E4900F5}" type="presOf" srcId="{E54E31C6-1C35-3B46-94CD-2AA5E8CEC3D2}" destId="{6392F13B-26EE-3A43-A51D-3F78F6F30810}" srcOrd="0" destOrd="0" presId="urn:microsoft.com/office/officeart/2009/layout/CircleArrowProcess"/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24BFBE13-E3B8-6240-856B-2016D5F9502E}" type="presOf" srcId="{8EF38BD1-8E73-CD47-A2B1-FB6A3FAB3611}" destId="{6392F13B-26EE-3A43-A51D-3F78F6F30810}" srcOrd="0" destOrd="2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D7D44905-0C6F-AB44-831E-69B04AB0F781}" type="presOf" srcId="{DC6FBC4D-2E2C-7740-B8CB-ADF26D990A56}" destId="{6392F13B-26EE-3A43-A51D-3F78F6F30810}" srcOrd="0" destOrd="4" presId="urn:microsoft.com/office/officeart/2009/layout/CircleArrowProcess"/>
    <dgm:cxn modelId="{44A5B19B-B7B5-3149-8BCB-9DB610526390}" type="presOf" srcId="{A581C18E-D782-744F-80BD-91A9E8D35336}" destId="{1CEEA596-C38B-034A-8C01-94C219319AC6}" srcOrd="0" destOrd="0" presId="urn:microsoft.com/office/officeart/2009/layout/CircleArrowProcess"/>
    <dgm:cxn modelId="{067639F9-C64E-9141-94CA-877585D388E2}" type="presOf" srcId="{85FAF4F0-D9E5-0847-888D-A23FFB6D8E3C}" destId="{E0A24277-E225-454F-B05E-106C5D796025}" srcOrd="0" destOrd="1" presId="urn:microsoft.com/office/officeart/2009/layout/CircleArrowProcess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EBFC69CC-1CBF-164F-BD20-06187E3EFD7F}" type="presParOf" srcId="{F0245CA6-8EFC-F542-84B8-4E1799862DC2}" destId="{4859C5B1-6B98-604D-BEEF-EAAC842E8D5B}" srcOrd="0" destOrd="0" presId="urn:microsoft.com/office/officeart/2009/layout/CircleArrowProcess"/>
    <dgm:cxn modelId="{7BB33C92-5767-0A48-9DD2-56D70C48A1B4}" type="presParOf" srcId="{4859C5B1-6B98-604D-BEEF-EAAC842E8D5B}" destId="{B747B775-E10F-6D49-8D36-8DF8E55372DA}" srcOrd="0" destOrd="0" presId="urn:microsoft.com/office/officeart/2009/layout/CircleArrowProcess"/>
    <dgm:cxn modelId="{DDDA0C7E-AB5D-C247-ABB5-54783CFDF9F6}" type="presParOf" srcId="{F0245CA6-8EFC-F542-84B8-4E1799862DC2}" destId="{E0A24277-E225-454F-B05E-106C5D796025}" srcOrd="1" destOrd="0" presId="urn:microsoft.com/office/officeart/2009/layout/CircleArrowProcess"/>
    <dgm:cxn modelId="{27D11F11-8A1F-8E45-81A5-9E0F564DA746}" type="presParOf" srcId="{F0245CA6-8EFC-F542-84B8-4E1799862DC2}" destId="{670CC6B8-C9DC-8840-A7C3-772CC91A7E95}" srcOrd="2" destOrd="0" presId="urn:microsoft.com/office/officeart/2009/layout/CircleArrowProcess"/>
    <dgm:cxn modelId="{F0CC0523-9A61-1F44-B00D-FA71B42549FE}" type="presParOf" srcId="{F0245CA6-8EFC-F542-84B8-4E1799862DC2}" destId="{718AE73E-5AB7-9449-A45B-6A593ECA0B66}" srcOrd="3" destOrd="0" presId="urn:microsoft.com/office/officeart/2009/layout/CircleArrowProcess"/>
    <dgm:cxn modelId="{5964E27F-5CED-1647-AE37-D9AFF4F72836}" type="presParOf" srcId="{718AE73E-5AB7-9449-A45B-6A593ECA0B66}" destId="{EA3F410E-A499-9A4B-9A91-DF323E5832E8}" srcOrd="0" destOrd="0" presId="urn:microsoft.com/office/officeart/2009/layout/CircleArrowProcess"/>
    <dgm:cxn modelId="{789C5645-9E6A-394A-BCFD-60190281666C}" type="presParOf" srcId="{F0245CA6-8EFC-F542-84B8-4E1799862DC2}" destId="{1CEEA596-C38B-034A-8C01-94C219319AC6}" srcOrd="4" destOrd="0" presId="urn:microsoft.com/office/officeart/2009/layout/CircleArrowProcess"/>
    <dgm:cxn modelId="{B437E988-8781-E24E-91F9-084EE8990EB2}" type="presParOf" srcId="{F0245CA6-8EFC-F542-84B8-4E1799862DC2}" destId="{96450FDD-A2CE-1E47-B966-3C9ED2CFD07D}" srcOrd="5" destOrd="0" presId="urn:microsoft.com/office/officeart/2009/layout/CircleArrowProcess"/>
    <dgm:cxn modelId="{72CFE2E2-B39F-6E46-93F9-934C3A923586}" type="presParOf" srcId="{F0245CA6-8EFC-F542-84B8-4E1799862DC2}" destId="{0ED05481-1EE3-D546-813A-3D30A95CBC70}" srcOrd="6" destOrd="0" presId="urn:microsoft.com/office/officeart/2009/layout/CircleArrowProcess"/>
    <dgm:cxn modelId="{3E7FE89C-596C-514C-AAD3-6CBC2EF6821F}" type="presParOf" srcId="{0ED05481-1EE3-D546-813A-3D30A95CBC70}" destId="{0F4C0434-173B-424D-80FF-48C0D4050F84}" srcOrd="0" destOrd="0" presId="urn:microsoft.com/office/officeart/2009/layout/CircleArrowProcess"/>
    <dgm:cxn modelId="{6713302C-C685-A046-A956-A6334E671F6B}" type="presParOf" srcId="{F0245CA6-8EFC-F542-84B8-4E1799862DC2}" destId="{6392F13B-26EE-3A43-A51D-3F78F6F30810}" srcOrd="7" destOrd="0" presId="urn:microsoft.com/office/officeart/2009/layout/CircleArrowProcess"/>
    <dgm:cxn modelId="{021A95CE-42E9-694F-97E7-2F595D1ECEE3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53108DAD-42EB-1D46-9281-8F5B351EDA45}" type="presOf" srcId="{85FAF4F0-D9E5-0847-888D-A23FFB6D8E3C}" destId="{E0A24277-E225-454F-B05E-106C5D796025}" srcOrd="0" destOrd="1" presId="urn:microsoft.com/office/officeart/2009/layout/CircleArrowProcess"/>
    <dgm:cxn modelId="{40AE5C09-76B7-644B-B334-B736937159C9}" type="presOf" srcId="{66F4F386-748F-6E4B-846C-10932CCA7F2E}" destId="{4BED02DD-609B-344D-887D-F3CB70F26154}" srcOrd="0" destOrd="0" presId="urn:microsoft.com/office/officeart/2009/layout/CircleArrowProcess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116F4719-BAAF-EE41-AE22-E212DADD6425}" type="presOf" srcId="{293DE700-0186-2843-ABA1-4E4A3859B952}" destId="{6392F13B-26EE-3A43-A51D-3F78F6F30810}" srcOrd="0" destOrd="1" presId="urn:microsoft.com/office/officeart/2009/layout/CircleArrowProcess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B38D1E9F-B449-4742-87B3-A1C10A8DF281}" type="presOf" srcId="{A581C18E-D782-744F-80BD-91A9E8D35336}" destId="{1CEEA596-C38B-034A-8C01-94C219319AC6}" srcOrd="0" destOrd="0" presId="urn:microsoft.com/office/officeart/2009/layout/CircleArrowProcess"/>
    <dgm:cxn modelId="{01D85A0D-FBF4-604B-99F0-9CD017CD25FC}" type="presOf" srcId="{B90C68C0-C31B-B548-96C4-467A4F0CE81B}" destId="{670CC6B8-C9DC-8840-A7C3-772CC91A7E95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7B7A2CB3-02D5-4D44-B8DA-5E72169DAC64}" type="presOf" srcId="{4AA7606A-65EC-9349-84E2-502FC9868009}" destId="{96450FDD-A2CE-1E47-B966-3C9ED2CFD07D}" srcOrd="0" destOrd="0" presId="urn:microsoft.com/office/officeart/2009/layout/CircleArrowProcess"/>
    <dgm:cxn modelId="{CFDDE215-C3B2-8E4F-9E40-397648BC936E}" type="presOf" srcId="{E54E31C6-1C35-3B46-94CD-2AA5E8CEC3D2}" destId="{6392F13B-26EE-3A43-A51D-3F78F6F30810}" srcOrd="0" destOrd="0" presId="urn:microsoft.com/office/officeart/2009/layout/CircleArrowProcess"/>
    <dgm:cxn modelId="{C01A730E-92F5-EF4C-BC4F-1376A6E34C7A}" type="presOf" srcId="{DC6FBC4D-2E2C-7740-B8CB-ADF26D990A56}" destId="{6392F13B-26EE-3A43-A51D-3F78F6F30810}" srcOrd="0" destOrd="4" presId="urn:microsoft.com/office/officeart/2009/layout/CircleArrowProcess"/>
    <dgm:cxn modelId="{D9AE69E5-7A50-3046-B3A1-3B7311449DB1}" type="presOf" srcId="{2F19E89B-148A-5249-99EF-9461C5DA0014}" destId="{E0A24277-E225-454F-B05E-106C5D796025}" srcOrd="0" destOrd="0" presId="urn:microsoft.com/office/officeart/2009/layout/CircleArrowProcess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68F12432-2559-5246-BE5B-2BC25B13B515}" type="presOf" srcId="{45529230-A831-E243-8D55-4090E16B8E5F}" destId="{1CEEA596-C38B-034A-8C01-94C219319AC6}" srcOrd="0" destOrd="1" presId="urn:microsoft.com/office/officeart/2009/layout/CircleArrowProcess"/>
    <dgm:cxn modelId="{080BA1AB-B9EC-7942-995E-ED89302BAE2D}" type="presOf" srcId="{D455A07B-DA77-2145-A866-1C87EFE63F53}" destId="{6392F13B-26EE-3A43-A51D-3F78F6F30810}" srcOrd="0" destOrd="3" presId="urn:microsoft.com/office/officeart/2009/layout/CircleArrowProcess"/>
    <dgm:cxn modelId="{75F64877-9B89-E240-82F6-64C6DED5C7C7}" type="presOf" srcId="{0C0C1212-9F8B-DA4E-B10E-24F429D28461}" destId="{F0245CA6-8EFC-F542-84B8-4E1799862DC2}" srcOrd="0" destOrd="0" presId="urn:microsoft.com/office/officeart/2009/layout/CircleArrowProcess"/>
    <dgm:cxn modelId="{6A8128EA-D731-4C4F-A7E9-C749FB5F68CC}" type="presOf" srcId="{D0B42F39-8164-1341-B7EE-8D9825B57B1B}" destId="{E0A24277-E225-454F-B05E-106C5D796025}" srcOrd="0" destOrd="2" presId="urn:microsoft.com/office/officeart/2009/layout/CircleArrowProcess"/>
    <dgm:cxn modelId="{66E6BF90-4CE2-4840-9232-2AC5CB49FC49}" type="presOf" srcId="{8EF38BD1-8E73-CD47-A2B1-FB6A3FAB3611}" destId="{6392F13B-26EE-3A43-A51D-3F78F6F30810}" srcOrd="0" destOrd="2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22751AF1-78EA-E342-8D52-52FFB8AD5403}" type="presParOf" srcId="{F0245CA6-8EFC-F542-84B8-4E1799862DC2}" destId="{4859C5B1-6B98-604D-BEEF-EAAC842E8D5B}" srcOrd="0" destOrd="0" presId="urn:microsoft.com/office/officeart/2009/layout/CircleArrowProcess"/>
    <dgm:cxn modelId="{48D03E4C-5838-2E40-A9DF-164BAE60CF73}" type="presParOf" srcId="{4859C5B1-6B98-604D-BEEF-EAAC842E8D5B}" destId="{B747B775-E10F-6D49-8D36-8DF8E55372DA}" srcOrd="0" destOrd="0" presId="urn:microsoft.com/office/officeart/2009/layout/CircleArrowProcess"/>
    <dgm:cxn modelId="{2D0D57BF-4E84-C74C-896B-4585226948A5}" type="presParOf" srcId="{F0245CA6-8EFC-F542-84B8-4E1799862DC2}" destId="{E0A24277-E225-454F-B05E-106C5D796025}" srcOrd="1" destOrd="0" presId="urn:microsoft.com/office/officeart/2009/layout/CircleArrowProcess"/>
    <dgm:cxn modelId="{A98DC17A-7D27-7D4B-9D62-2FDB866B065D}" type="presParOf" srcId="{F0245CA6-8EFC-F542-84B8-4E1799862DC2}" destId="{670CC6B8-C9DC-8840-A7C3-772CC91A7E95}" srcOrd="2" destOrd="0" presId="urn:microsoft.com/office/officeart/2009/layout/CircleArrowProcess"/>
    <dgm:cxn modelId="{3B0B3FC9-E8F2-EE43-8BFA-A2D2CD085A40}" type="presParOf" srcId="{F0245CA6-8EFC-F542-84B8-4E1799862DC2}" destId="{718AE73E-5AB7-9449-A45B-6A593ECA0B66}" srcOrd="3" destOrd="0" presId="urn:microsoft.com/office/officeart/2009/layout/CircleArrowProcess"/>
    <dgm:cxn modelId="{B1C02BAA-8D36-AD4E-9922-65634733C782}" type="presParOf" srcId="{718AE73E-5AB7-9449-A45B-6A593ECA0B66}" destId="{EA3F410E-A499-9A4B-9A91-DF323E5832E8}" srcOrd="0" destOrd="0" presId="urn:microsoft.com/office/officeart/2009/layout/CircleArrowProcess"/>
    <dgm:cxn modelId="{4A34E2F6-BBE2-A043-93DB-26830EE2218D}" type="presParOf" srcId="{F0245CA6-8EFC-F542-84B8-4E1799862DC2}" destId="{1CEEA596-C38B-034A-8C01-94C219319AC6}" srcOrd="4" destOrd="0" presId="urn:microsoft.com/office/officeart/2009/layout/CircleArrowProcess"/>
    <dgm:cxn modelId="{3784820C-054E-5346-9A87-43847C1A1A86}" type="presParOf" srcId="{F0245CA6-8EFC-F542-84B8-4E1799862DC2}" destId="{96450FDD-A2CE-1E47-B966-3C9ED2CFD07D}" srcOrd="5" destOrd="0" presId="urn:microsoft.com/office/officeart/2009/layout/CircleArrowProcess"/>
    <dgm:cxn modelId="{7A07CBF8-683E-854D-99FD-1127C21EFFCF}" type="presParOf" srcId="{F0245CA6-8EFC-F542-84B8-4E1799862DC2}" destId="{0ED05481-1EE3-D546-813A-3D30A95CBC70}" srcOrd="6" destOrd="0" presId="urn:microsoft.com/office/officeart/2009/layout/CircleArrowProcess"/>
    <dgm:cxn modelId="{71C80589-7477-0848-9871-F7B6A9F0D79C}" type="presParOf" srcId="{0ED05481-1EE3-D546-813A-3D30A95CBC70}" destId="{0F4C0434-173B-424D-80FF-48C0D4050F84}" srcOrd="0" destOrd="0" presId="urn:microsoft.com/office/officeart/2009/layout/CircleArrowProcess"/>
    <dgm:cxn modelId="{24389BD4-E7B7-9944-AAA6-DFC29933544C}" type="presParOf" srcId="{F0245CA6-8EFC-F542-84B8-4E1799862DC2}" destId="{6392F13B-26EE-3A43-A51D-3F78F6F30810}" srcOrd="7" destOrd="0" presId="urn:microsoft.com/office/officeart/2009/layout/CircleArrowProcess"/>
    <dgm:cxn modelId="{0DE28968-2698-9347-938C-66FB959A9BAB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D2FE2-DE4E-C446-8202-D28308879238}" type="presOf" srcId="{A581C18E-D782-744F-80BD-91A9E8D35336}" destId="{1CEEA596-C38B-034A-8C01-94C219319AC6}" srcOrd="0" destOrd="0" presId="urn:microsoft.com/office/officeart/2009/layout/CircleArrowProcess"/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37828440-F751-BE49-BA3C-3C688104CF91}" type="presOf" srcId="{D455A07B-DA77-2145-A866-1C87EFE63F53}" destId="{6392F13B-26EE-3A43-A51D-3F78F6F30810}" srcOrd="0" destOrd="3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7B73D943-37D0-6844-A0CA-97871AF4EA93}" type="presOf" srcId="{DC6FBC4D-2E2C-7740-B8CB-ADF26D990A56}" destId="{6392F13B-26EE-3A43-A51D-3F78F6F30810}" srcOrd="0" destOrd="4" presId="urn:microsoft.com/office/officeart/2009/layout/CircleArrowProcess"/>
    <dgm:cxn modelId="{421C9D0D-124A-C04D-9F27-A83859615E23}" type="presOf" srcId="{0C0C1212-9F8B-DA4E-B10E-24F429D28461}" destId="{F0245CA6-8EFC-F542-84B8-4E1799862DC2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96C38C4B-2AFF-8346-941E-D46E5E795423}" type="presOf" srcId="{2F19E89B-148A-5249-99EF-9461C5DA0014}" destId="{E0A24277-E225-454F-B05E-106C5D796025}" srcOrd="0" destOrd="0" presId="urn:microsoft.com/office/officeart/2009/layout/CircleArrowProcess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951379B1-BFFC-634B-9C55-74E510227663}" type="presOf" srcId="{E54E31C6-1C35-3B46-94CD-2AA5E8CEC3D2}" destId="{6392F13B-26EE-3A43-A51D-3F78F6F30810}" srcOrd="0" destOrd="0" presId="urn:microsoft.com/office/officeart/2009/layout/CircleArrowProcess"/>
    <dgm:cxn modelId="{E695D798-F464-E148-A306-50EA5FAA3610}" type="presOf" srcId="{85FAF4F0-D9E5-0847-888D-A23FFB6D8E3C}" destId="{E0A24277-E225-454F-B05E-106C5D796025}" srcOrd="0" destOrd="1" presId="urn:microsoft.com/office/officeart/2009/layout/CircleArrowProcess"/>
    <dgm:cxn modelId="{6FA2D9E5-2767-0E48-99B3-E0DA0C6B1EBF}" type="presOf" srcId="{8EF38BD1-8E73-CD47-A2B1-FB6A3FAB3611}" destId="{6392F13B-26EE-3A43-A51D-3F78F6F30810}" srcOrd="0" destOrd="2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82EF4A30-648E-A14A-B76C-D151893AB5D0}" type="presOf" srcId="{4AA7606A-65EC-9349-84E2-502FC9868009}" destId="{96450FDD-A2CE-1E47-B966-3C9ED2CFD07D}" srcOrd="0" destOrd="0" presId="urn:microsoft.com/office/officeart/2009/layout/CircleArrowProcess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1D4AB7FA-5A7D-FF4A-94F1-E10A9441986A}" type="presOf" srcId="{D0B42F39-8164-1341-B7EE-8D9825B57B1B}" destId="{E0A24277-E225-454F-B05E-106C5D796025}" srcOrd="0" destOrd="2" presId="urn:microsoft.com/office/officeart/2009/layout/CircleArrowProcess"/>
    <dgm:cxn modelId="{AFFE55C9-77C7-6E45-93A2-8CA28726A1C9}" type="presOf" srcId="{B90C68C0-C31B-B548-96C4-467A4F0CE81B}" destId="{670CC6B8-C9DC-8840-A7C3-772CC91A7E95}" srcOrd="0" destOrd="0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A9D4650F-0BFF-0947-8488-51DDF14E926B}" type="presOf" srcId="{66F4F386-748F-6E4B-846C-10932CCA7F2E}" destId="{4BED02DD-609B-344D-887D-F3CB70F26154}" srcOrd="0" destOrd="0" presId="urn:microsoft.com/office/officeart/2009/layout/CircleArrowProcess"/>
    <dgm:cxn modelId="{ACBA0902-5428-F74B-B030-6C4091726549}" type="presOf" srcId="{45529230-A831-E243-8D55-4090E16B8E5F}" destId="{1CEEA596-C38B-034A-8C01-94C219319AC6}" srcOrd="0" destOrd="1" presId="urn:microsoft.com/office/officeart/2009/layout/CircleArrowProcess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71E18FA0-670A-B44A-AF82-E085B3CA6A86}" type="presOf" srcId="{293DE700-0186-2843-ABA1-4E4A3859B952}" destId="{6392F13B-26EE-3A43-A51D-3F78F6F30810}" srcOrd="0" destOrd="1" presId="urn:microsoft.com/office/officeart/2009/layout/CircleArrowProcess"/>
    <dgm:cxn modelId="{36312034-A7F0-6642-967B-A7E7B6865296}" type="presParOf" srcId="{F0245CA6-8EFC-F542-84B8-4E1799862DC2}" destId="{4859C5B1-6B98-604D-BEEF-EAAC842E8D5B}" srcOrd="0" destOrd="0" presId="urn:microsoft.com/office/officeart/2009/layout/CircleArrowProcess"/>
    <dgm:cxn modelId="{2A5CA175-B405-3B4B-AA3C-9E2C966DEF68}" type="presParOf" srcId="{4859C5B1-6B98-604D-BEEF-EAAC842E8D5B}" destId="{B747B775-E10F-6D49-8D36-8DF8E55372DA}" srcOrd="0" destOrd="0" presId="urn:microsoft.com/office/officeart/2009/layout/CircleArrowProcess"/>
    <dgm:cxn modelId="{B9BED3C1-23C7-0E44-B34F-F21650206E49}" type="presParOf" srcId="{F0245CA6-8EFC-F542-84B8-4E1799862DC2}" destId="{E0A24277-E225-454F-B05E-106C5D796025}" srcOrd="1" destOrd="0" presId="urn:microsoft.com/office/officeart/2009/layout/CircleArrowProcess"/>
    <dgm:cxn modelId="{DB2B6026-9EC4-F14B-86CA-799DF27425ED}" type="presParOf" srcId="{F0245CA6-8EFC-F542-84B8-4E1799862DC2}" destId="{670CC6B8-C9DC-8840-A7C3-772CC91A7E95}" srcOrd="2" destOrd="0" presId="urn:microsoft.com/office/officeart/2009/layout/CircleArrowProcess"/>
    <dgm:cxn modelId="{7DD1BF60-CF9A-2F40-AE43-33AEC4770132}" type="presParOf" srcId="{F0245CA6-8EFC-F542-84B8-4E1799862DC2}" destId="{718AE73E-5AB7-9449-A45B-6A593ECA0B66}" srcOrd="3" destOrd="0" presId="urn:microsoft.com/office/officeart/2009/layout/CircleArrowProcess"/>
    <dgm:cxn modelId="{A0038339-9194-C840-BCE5-B70C06CF33A0}" type="presParOf" srcId="{718AE73E-5AB7-9449-A45B-6A593ECA0B66}" destId="{EA3F410E-A499-9A4B-9A91-DF323E5832E8}" srcOrd="0" destOrd="0" presId="urn:microsoft.com/office/officeart/2009/layout/CircleArrowProcess"/>
    <dgm:cxn modelId="{7B6ED61D-D4AE-A946-9875-4FECBFFAF30F}" type="presParOf" srcId="{F0245CA6-8EFC-F542-84B8-4E1799862DC2}" destId="{1CEEA596-C38B-034A-8C01-94C219319AC6}" srcOrd="4" destOrd="0" presId="urn:microsoft.com/office/officeart/2009/layout/CircleArrowProcess"/>
    <dgm:cxn modelId="{883C5550-D426-A449-9A09-0586DD605F68}" type="presParOf" srcId="{F0245CA6-8EFC-F542-84B8-4E1799862DC2}" destId="{96450FDD-A2CE-1E47-B966-3C9ED2CFD07D}" srcOrd="5" destOrd="0" presId="urn:microsoft.com/office/officeart/2009/layout/CircleArrowProcess"/>
    <dgm:cxn modelId="{AA249F2E-448E-C74C-936F-FA2FA9D5B752}" type="presParOf" srcId="{F0245CA6-8EFC-F542-84B8-4E1799862DC2}" destId="{0ED05481-1EE3-D546-813A-3D30A95CBC70}" srcOrd="6" destOrd="0" presId="urn:microsoft.com/office/officeart/2009/layout/CircleArrowProcess"/>
    <dgm:cxn modelId="{FDB010A2-A610-544E-94F9-B854A81217E3}" type="presParOf" srcId="{0ED05481-1EE3-D546-813A-3D30A95CBC70}" destId="{0F4C0434-173B-424D-80FF-48C0D4050F84}" srcOrd="0" destOrd="0" presId="urn:microsoft.com/office/officeart/2009/layout/CircleArrowProcess"/>
    <dgm:cxn modelId="{F8E6CB9E-1079-7748-B93A-1C2B4F0D8575}" type="presParOf" srcId="{F0245CA6-8EFC-F542-84B8-4E1799862DC2}" destId="{6392F13B-26EE-3A43-A51D-3F78F6F30810}" srcOrd="7" destOrd="0" presId="urn:microsoft.com/office/officeart/2009/layout/CircleArrowProcess"/>
    <dgm:cxn modelId="{65874461-C0B4-B042-B41B-168F439E38A4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b="0" i="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37808-97D5-1246-A572-DF9D0E0B4711}" type="presOf" srcId="{D0B42F39-8164-1341-B7EE-8D9825B57B1B}" destId="{E0A24277-E225-454F-B05E-106C5D796025}" srcOrd="0" destOrd="2" presId="urn:microsoft.com/office/officeart/2009/layout/CircleArrowProcess"/>
    <dgm:cxn modelId="{527E5FAB-8B52-1640-839F-6F6ADC9B5E6C}" type="presOf" srcId="{DC6FBC4D-2E2C-7740-B8CB-ADF26D990A56}" destId="{6392F13B-26EE-3A43-A51D-3F78F6F30810}" srcOrd="0" destOrd="4" presId="urn:microsoft.com/office/officeart/2009/layout/CircleArrowProcess"/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39DC9C6B-1259-E546-935F-D60819C3C6BA}" type="presOf" srcId="{E54E31C6-1C35-3B46-94CD-2AA5E8CEC3D2}" destId="{6392F13B-26EE-3A43-A51D-3F78F6F30810}" srcOrd="0" destOrd="0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D1D4D1AE-9704-3543-9A41-8C51C4A4D8EE}" type="presOf" srcId="{D455A07B-DA77-2145-A866-1C87EFE63F53}" destId="{6392F13B-26EE-3A43-A51D-3F78F6F30810}" srcOrd="0" destOrd="3" presId="urn:microsoft.com/office/officeart/2009/layout/CircleArrowProcess"/>
    <dgm:cxn modelId="{E6F8DAAD-5F7D-C648-B090-01620D08DDF4}" type="presOf" srcId="{4AA7606A-65EC-9349-84E2-502FC9868009}" destId="{96450FDD-A2CE-1E47-B966-3C9ED2CFD07D}" srcOrd="0" destOrd="0" presId="urn:microsoft.com/office/officeart/2009/layout/CircleArrowProcess"/>
    <dgm:cxn modelId="{C156746D-D97F-684D-A6BA-CE8E6B1BDB31}" type="presOf" srcId="{2F19E89B-148A-5249-99EF-9461C5DA0014}" destId="{E0A24277-E225-454F-B05E-106C5D796025}" srcOrd="0" destOrd="0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F0F4A757-1D83-5340-AC2F-A53346C2F50F}" type="presOf" srcId="{A581C18E-D782-744F-80BD-91A9E8D35336}" destId="{1CEEA596-C38B-034A-8C01-94C219319AC6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616C6CEE-8796-7247-BA0C-915E9E21A6D4}" type="presOf" srcId="{45529230-A831-E243-8D55-4090E16B8E5F}" destId="{1CEEA596-C38B-034A-8C01-94C219319AC6}" srcOrd="0" destOrd="1" presId="urn:microsoft.com/office/officeart/2009/layout/CircleArrowProcess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F4B66CDA-014A-2546-A7C3-8DAE953D19E8}" type="presOf" srcId="{B90C68C0-C31B-B548-96C4-467A4F0CE81B}" destId="{670CC6B8-C9DC-8840-A7C3-772CC91A7E95}" srcOrd="0" destOrd="0" presId="urn:microsoft.com/office/officeart/2009/layout/CircleArrowProcess"/>
    <dgm:cxn modelId="{CC6D2153-0AC0-FE4E-A463-DDBC8132D783}" type="presOf" srcId="{8EF38BD1-8E73-CD47-A2B1-FB6A3FAB3611}" destId="{6392F13B-26EE-3A43-A51D-3F78F6F30810}" srcOrd="0" destOrd="2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156B1E04-9E3D-A44B-ABAC-81E92B47EDCB}" type="presOf" srcId="{293DE700-0186-2843-ABA1-4E4A3859B952}" destId="{6392F13B-26EE-3A43-A51D-3F78F6F30810}" srcOrd="0" destOrd="1" presId="urn:microsoft.com/office/officeart/2009/layout/CircleArrowProcess"/>
    <dgm:cxn modelId="{CC92EB32-8813-894A-9B51-ECFC8A9A94A1}" type="presOf" srcId="{85FAF4F0-D9E5-0847-888D-A23FFB6D8E3C}" destId="{E0A24277-E225-454F-B05E-106C5D796025}" srcOrd="0" destOrd="1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F6AFBD33-391D-BC4E-A356-DDC49F49F9EB}" type="presOf" srcId="{0C0C1212-9F8B-DA4E-B10E-24F429D28461}" destId="{F0245CA6-8EFC-F542-84B8-4E1799862DC2}" srcOrd="0" destOrd="0" presId="urn:microsoft.com/office/officeart/2009/layout/CircleArrowProcess"/>
    <dgm:cxn modelId="{FF7C8582-09FE-054D-9410-71C034B44E4F}" type="presOf" srcId="{66F4F386-748F-6E4B-846C-10932CCA7F2E}" destId="{4BED02DD-609B-344D-887D-F3CB70F26154}" srcOrd="0" destOrd="0" presId="urn:microsoft.com/office/officeart/2009/layout/CircleArrowProcess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35A2F3C6-84C9-324C-B03B-7BE2F891BC93}" type="presParOf" srcId="{F0245CA6-8EFC-F542-84B8-4E1799862DC2}" destId="{4859C5B1-6B98-604D-BEEF-EAAC842E8D5B}" srcOrd="0" destOrd="0" presId="urn:microsoft.com/office/officeart/2009/layout/CircleArrowProcess"/>
    <dgm:cxn modelId="{1F2674D8-3116-B740-BFC9-0CA1D1C113D7}" type="presParOf" srcId="{4859C5B1-6B98-604D-BEEF-EAAC842E8D5B}" destId="{B747B775-E10F-6D49-8D36-8DF8E55372DA}" srcOrd="0" destOrd="0" presId="urn:microsoft.com/office/officeart/2009/layout/CircleArrowProcess"/>
    <dgm:cxn modelId="{6120B10B-1B5F-5347-803D-FD1E08FB2CBC}" type="presParOf" srcId="{F0245CA6-8EFC-F542-84B8-4E1799862DC2}" destId="{E0A24277-E225-454F-B05E-106C5D796025}" srcOrd="1" destOrd="0" presId="urn:microsoft.com/office/officeart/2009/layout/CircleArrowProcess"/>
    <dgm:cxn modelId="{D02C724C-02EB-A64C-990B-AC1FFE14520A}" type="presParOf" srcId="{F0245CA6-8EFC-F542-84B8-4E1799862DC2}" destId="{670CC6B8-C9DC-8840-A7C3-772CC91A7E95}" srcOrd="2" destOrd="0" presId="urn:microsoft.com/office/officeart/2009/layout/CircleArrowProcess"/>
    <dgm:cxn modelId="{FE94A44B-7201-6A41-8E99-F3BC1668E1D8}" type="presParOf" srcId="{F0245CA6-8EFC-F542-84B8-4E1799862DC2}" destId="{718AE73E-5AB7-9449-A45B-6A593ECA0B66}" srcOrd="3" destOrd="0" presId="urn:microsoft.com/office/officeart/2009/layout/CircleArrowProcess"/>
    <dgm:cxn modelId="{20EA5CB6-664B-5040-91DD-0A070F2686F2}" type="presParOf" srcId="{718AE73E-5AB7-9449-A45B-6A593ECA0B66}" destId="{EA3F410E-A499-9A4B-9A91-DF323E5832E8}" srcOrd="0" destOrd="0" presId="urn:microsoft.com/office/officeart/2009/layout/CircleArrowProcess"/>
    <dgm:cxn modelId="{0262EA20-7BB9-7F40-B957-1719C4D954CD}" type="presParOf" srcId="{F0245CA6-8EFC-F542-84B8-4E1799862DC2}" destId="{1CEEA596-C38B-034A-8C01-94C219319AC6}" srcOrd="4" destOrd="0" presId="urn:microsoft.com/office/officeart/2009/layout/CircleArrowProcess"/>
    <dgm:cxn modelId="{1CCEFD39-84E8-4C4D-B6DA-FA075735302A}" type="presParOf" srcId="{F0245CA6-8EFC-F542-84B8-4E1799862DC2}" destId="{96450FDD-A2CE-1E47-B966-3C9ED2CFD07D}" srcOrd="5" destOrd="0" presId="urn:microsoft.com/office/officeart/2009/layout/CircleArrowProcess"/>
    <dgm:cxn modelId="{9FC268BC-EBB8-0A4D-9B29-B28294C4DEAB}" type="presParOf" srcId="{F0245CA6-8EFC-F542-84B8-4E1799862DC2}" destId="{0ED05481-1EE3-D546-813A-3D30A95CBC70}" srcOrd="6" destOrd="0" presId="urn:microsoft.com/office/officeart/2009/layout/CircleArrowProcess"/>
    <dgm:cxn modelId="{4101FE64-9D5E-0F46-9961-C0A6A91CB7CF}" type="presParOf" srcId="{0ED05481-1EE3-D546-813A-3D30A95CBC70}" destId="{0F4C0434-173B-424D-80FF-48C0D4050F84}" srcOrd="0" destOrd="0" presId="urn:microsoft.com/office/officeart/2009/layout/CircleArrowProcess"/>
    <dgm:cxn modelId="{BBF054CC-9EBB-674E-9EE9-76B4EF0EE7D4}" type="presParOf" srcId="{F0245CA6-8EFC-F542-84B8-4E1799862DC2}" destId="{6392F13B-26EE-3A43-A51D-3F78F6F30810}" srcOrd="7" destOrd="0" presId="urn:microsoft.com/office/officeart/2009/layout/CircleArrowProcess"/>
    <dgm:cxn modelId="{483A641E-54E1-D740-98AF-93D9B8D08319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0C1212-9F8B-DA4E-B10E-24F429D28461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68C0-C31B-B548-96C4-467A4F0CE81B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gm:t>
    </dgm:pt>
    <dgm:pt modelId="{2E4CB545-E035-7340-8B2A-A30C06A76A02}" type="parTrans" cxnId="{012E97A5-DE82-DA40-93B1-AAF9239B3D4D}">
      <dgm:prSet/>
      <dgm:spPr/>
      <dgm:t>
        <a:bodyPr/>
        <a:lstStyle/>
        <a:p>
          <a:endParaRPr lang="en-US"/>
        </a:p>
      </dgm:t>
    </dgm:pt>
    <dgm:pt modelId="{B6A8ED9C-D200-B441-9901-3499744D25ED}" type="sibTrans" cxnId="{012E97A5-DE82-DA40-93B1-AAF9239B3D4D}">
      <dgm:prSet/>
      <dgm:spPr/>
      <dgm:t>
        <a:bodyPr/>
        <a:lstStyle/>
        <a:p>
          <a:endParaRPr lang="en-US"/>
        </a:p>
      </dgm:t>
    </dgm:pt>
    <dgm:pt modelId="{2F19E89B-148A-5249-99EF-9461C5DA0014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</dgm:t>
    </dgm:pt>
    <dgm:pt modelId="{583FADF3-34B6-B747-A442-E2CAF9B3A00F}" type="parTrans" cxnId="{CE817BA2-9E9B-E240-BBE1-9FC9286C6EA5}">
      <dgm:prSet/>
      <dgm:spPr/>
      <dgm:t>
        <a:bodyPr/>
        <a:lstStyle/>
        <a:p>
          <a:endParaRPr lang="en-US"/>
        </a:p>
      </dgm:t>
    </dgm:pt>
    <dgm:pt modelId="{914664F6-393D-624D-9A2B-64B1E9AD4604}" type="sibTrans" cxnId="{CE817BA2-9E9B-E240-BBE1-9FC9286C6EA5}">
      <dgm:prSet/>
      <dgm:spPr/>
      <dgm:t>
        <a:bodyPr/>
        <a:lstStyle/>
        <a:p>
          <a:endParaRPr lang="en-US"/>
        </a:p>
      </dgm:t>
    </dgm:pt>
    <dgm:pt modelId="{85FAF4F0-D9E5-0847-888D-A23FFB6D8E3C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</dgm:t>
    </dgm:pt>
    <dgm:pt modelId="{1C538671-6BC0-CC4D-ACBB-CE574B286266}" type="parTrans" cxnId="{689A13BC-8C2B-E447-9417-A4DCBB9F489F}">
      <dgm:prSet/>
      <dgm:spPr/>
      <dgm:t>
        <a:bodyPr/>
        <a:lstStyle/>
        <a:p>
          <a:endParaRPr lang="en-US"/>
        </a:p>
      </dgm:t>
    </dgm:pt>
    <dgm:pt modelId="{1D3BC9BD-ADC3-ED45-ADB6-B5422AC41B2F}" type="sibTrans" cxnId="{689A13BC-8C2B-E447-9417-A4DCBB9F489F}">
      <dgm:prSet/>
      <dgm:spPr/>
      <dgm:t>
        <a:bodyPr/>
        <a:lstStyle/>
        <a:p>
          <a:endParaRPr lang="en-US"/>
        </a:p>
      </dgm:t>
    </dgm:pt>
    <dgm:pt modelId="{D0B42F39-8164-1341-B7EE-8D9825B57B1B}">
      <dgm:prSet custT="1"/>
      <dgm:spPr/>
      <dgm:t>
        <a:bodyPr/>
        <a:lstStyle/>
        <a:p>
          <a:r>
            <a:rPr lang="en-US" sz="2400" b="0" dirty="0" smtClean="0">
              <a:solidFill>
                <a:srgbClr val="7F7F7F"/>
              </a:solidFill>
            </a:rPr>
            <a:t>Manual QA Testing</a:t>
          </a:r>
        </a:p>
      </dgm:t>
    </dgm:pt>
    <dgm:pt modelId="{D2ED155C-57E5-694E-B666-C2061BB61A9C}" type="parTrans" cxnId="{CDDDA2DA-A5BD-FA43-A417-36C7995D161F}">
      <dgm:prSet/>
      <dgm:spPr/>
      <dgm:t>
        <a:bodyPr/>
        <a:lstStyle/>
        <a:p>
          <a:endParaRPr lang="en-US"/>
        </a:p>
      </dgm:t>
    </dgm:pt>
    <dgm:pt modelId="{0099D53C-E68D-C145-834B-82682E485428}" type="sibTrans" cxnId="{CDDDA2DA-A5BD-FA43-A417-36C7995D161F}">
      <dgm:prSet/>
      <dgm:spPr/>
      <dgm:t>
        <a:bodyPr/>
        <a:lstStyle/>
        <a:p>
          <a:endParaRPr lang="en-US"/>
        </a:p>
      </dgm:t>
    </dgm:pt>
    <dgm:pt modelId="{4AA7606A-65EC-9349-84E2-502FC9868009}">
      <dgm:prSet custT="1"/>
      <dgm:spPr/>
      <dgm:t>
        <a:bodyPr/>
        <a:lstStyle/>
        <a:p>
          <a:r>
            <a:rPr lang="en-US" sz="2800" b="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gm:t>
    </dgm:pt>
    <dgm:pt modelId="{EBF2FF5A-B7EA-D141-BB5A-8E0C90C13388}" type="parTrans" cxnId="{B1C754A2-C6BD-C649-86F4-67F689B7A060}">
      <dgm:prSet/>
      <dgm:spPr/>
      <dgm:t>
        <a:bodyPr/>
        <a:lstStyle/>
        <a:p>
          <a:endParaRPr lang="en-US"/>
        </a:p>
      </dgm:t>
    </dgm:pt>
    <dgm:pt modelId="{9A5D4929-40FD-F54C-883C-E7CCDE3089FD}" type="sibTrans" cxnId="{B1C754A2-C6BD-C649-86F4-67F689B7A060}">
      <dgm:prSet/>
      <dgm:spPr/>
      <dgm:t>
        <a:bodyPr/>
        <a:lstStyle/>
        <a:p>
          <a:endParaRPr lang="en-US"/>
        </a:p>
      </dgm:t>
    </dgm:pt>
    <dgm:pt modelId="{A581C18E-D782-744F-80BD-91A9E8D35336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</dgm:t>
    </dgm:pt>
    <dgm:pt modelId="{B92E4C28-5A3F-E145-8D8D-78DF7EC6B65A}" type="parTrans" cxnId="{1F059447-6308-8240-BB1B-6DC81CC5169B}">
      <dgm:prSet/>
      <dgm:spPr/>
      <dgm:t>
        <a:bodyPr/>
        <a:lstStyle/>
        <a:p>
          <a:endParaRPr lang="en-US"/>
        </a:p>
      </dgm:t>
    </dgm:pt>
    <dgm:pt modelId="{96DA218D-E653-8C4E-A26C-77ACE3E2FA71}" type="sibTrans" cxnId="{1F059447-6308-8240-BB1B-6DC81CC5169B}">
      <dgm:prSet/>
      <dgm:spPr/>
      <dgm:t>
        <a:bodyPr/>
        <a:lstStyle/>
        <a:p>
          <a:endParaRPr lang="en-US"/>
        </a:p>
      </dgm:t>
    </dgm:pt>
    <dgm:pt modelId="{45529230-A831-E243-8D55-4090E16B8E5F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gm:t>
    </dgm:pt>
    <dgm:pt modelId="{F8C97A6B-23FF-1345-A0AE-C368AB33C2F8}" type="parTrans" cxnId="{176133A7-377F-3F44-AE3D-682293F5CB9A}">
      <dgm:prSet/>
      <dgm:spPr/>
      <dgm:t>
        <a:bodyPr/>
        <a:lstStyle/>
        <a:p>
          <a:endParaRPr lang="en-US"/>
        </a:p>
      </dgm:t>
    </dgm:pt>
    <dgm:pt modelId="{7199BB88-7846-E146-99A6-6B4019B7EED5}" type="sibTrans" cxnId="{176133A7-377F-3F44-AE3D-682293F5CB9A}">
      <dgm:prSet/>
      <dgm:spPr/>
      <dgm:t>
        <a:bodyPr/>
        <a:lstStyle/>
        <a:p>
          <a:endParaRPr lang="en-US"/>
        </a:p>
      </dgm:t>
    </dgm:pt>
    <dgm:pt modelId="{66F4F386-748F-6E4B-846C-10932CCA7F2E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Solution</a:t>
          </a:r>
        </a:p>
      </dgm:t>
    </dgm:pt>
    <dgm:pt modelId="{A6F7B8F1-D69A-F34E-B10A-C635BB664ECF}" type="parTrans" cxnId="{3D9CDCE1-3677-8943-BA2E-BE669C28F505}">
      <dgm:prSet/>
      <dgm:spPr/>
      <dgm:t>
        <a:bodyPr/>
        <a:lstStyle/>
        <a:p>
          <a:endParaRPr lang="en-US"/>
        </a:p>
      </dgm:t>
    </dgm:pt>
    <dgm:pt modelId="{792C541D-D189-C144-BE28-16C5131D4E28}" type="sibTrans" cxnId="{3D9CDCE1-3677-8943-BA2E-BE669C28F505}">
      <dgm:prSet/>
      <dgm:spPr/>
      <dgm:t>
        <a:bodyPr/>
        <a:lstStyle/>
        <a:p>
          <a:endParaRPr lang="en-US"/>
        </a:p>
      </dgm:t>
    </dgm:pt>
    <dgm:pt modelId="{E54E31C6-1C35-3B46-94CD-2AA5E8CEC3D2}">
      <dgm:prSet custT="1"/>
      <dgm:spPr/>
      <dgm:t>
        <a:bodyPr/>
        <a:lstStyle/>
        <a:p>
          <a:r>
            <a:rPr lang="en-US" sz="2400" b="0" i="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</dgm:t>
    </dgm:pt>
    <dgm:pt modelId="{5457498F-83AB-7247-A72C-BB7B338C9DB3}" type="parTrans" cxnId="{EEB72618-597A-2947-A274-46016C7D70FC}">
      <dgm:prSet/>
      <dgm:spPr/>
      <dgm:t>
        <a:bodyPr/>
        <a:lstStyle/>
        <a:p>
          <a:endParaRPr lang="en-US"/>
        </a:p>
      </dgm:t>
    </dgm:pt>
    <dgm:pt modelId="{7CF2589B-4014-6949-B7E4-9C3FE04E8843}" type="sibTrans" cxnId="{EEB72618-597A-2947-A274-46016C7D70FC}">
      <dgm:prSet/>
      <dgm:spPr/>
      <dgm:t>
        <a:bodyPr/>
        <a:lstStyle/>
        <a:p>
          <a:endParaRPr lang="en-US"/>
        </a:p>
      </dgm:t>
    </dgm:pt>
    <dgm:pt modelId="{293DE700-0186-2843-ABA1-4E4A3859B952}">
      <dgm:prSet custT="1"/>
      <dgm:spPr/>
      <dgm:t>
        <a:bodyPr/>
        <a:lstStyle/>
        <a:p>
          <a:r>
            <a:rPr lang="en-US" sz="2400" b="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</dgm:t>
    </dgm:pt>
    <dgm:pt modelId="{E66DF4BE-BA7D-D144-9C1F-DC972CE457D6}" type="parTrans" cxnId="{D1B131CC-8059-0046-8F67-F35D818977D3}">
      <dgm:prSet/>
      <dgm:spPr/>
      <dgm:t>
        <a:bodyPr/>
        <a:lstStyle/>
        <a:p>
          <a:endParaRPr lang="en-US"/>
        </a:p>
      </dgm:t>
    </dgm:pt>
    <dgm:pt modelId="{F7F48D10-5E01-D94B-84F5-C1738056F055}" type="sibTrans" cxnId="{D1B131CC-8059-0046-8F67-F35D818977D3}">
      <dgm:prSet/>
      <dgm:spPr/>
      <dgm:t>
        <a:bodyPr/>
        <a:lstStyle/>
        <a:p>
          <a:endParaRPr lang="en-US"/>
        </a:p>
      </dgm:t>
    </dgm:pt>
    <dgm:pt modelId="{8EF38BD1-8E73-CD47-A2B1-FB6A3FAB3611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User Stories</a:t>
          </a:r>
        </a:p>
      </dgm:t>
    </dgm:pt>
    <dgm:pt modelId="{512B69DB-DCB1-B248-9FA0-9F8191888C8C}" type="parTrans" cxnId="{D099D90D-2430-A44F-A80A-F53CCC3121EC}">
      <dgm:prSet/>
      <dgm:spPr/>
      <dgm:t>
        <a:bodyPr/>
        <a:lstStyle/>
        <a:p>
          <a:endParaRPr lang="en-US"/>
        </a:p>
      </dgm:t>
    </dgm:pt>
    <dgm:pt modelId="{BEDA0A86-786B-1E4B-9928-AFA292A373D7}" type="sibTrans" cxnId="{D099D90D-2430-A44F-A80A-F53CCC3121EC}">
      <dgm:prSet/>
      <dgm:spPr/>
      <dgm:t>
        <a:bodyPr/>
        <a:lstStyle/>
        <a:p>
          <a:endParaRPr lang="en-US"/>
        </a:p>
      </dgm:t>
    </dgm:pt>
    <dgm:pt modelId="{D455A07B-DA77-2145-A866-1C87EFE63F53}">
      <dgm:prSet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3B6278E2-4E42-CC47-9386-E5F8CAC20768}" type="parTrans" cxnId="{5D231117-EBCE-8F43-A0FE-9673A8E58633}">
      <dgm:prSet/>
      <dgm:spPr/>
      <dgm:t>
        <a:bodyPr/>
        <a:lstStyle/>
        <a:p>
          <a:endParaRPr lang="en-US"/>
        </a:p>
      </dgm:t>
    </dgm:pt>
    <dgm:pt modelId="{281CAC72-43D0-384E-B9D4-B21BD08C2BED}" type="sibTrans" cxnId="{5D231117-EBCE-8F43-A0FE-9673A8E58633}">
      <dgm:prSet/>
      <dgm:spPr/>
      <dgm:t>
        <a:bodyPr/>
        <a:lstStyle/>
        <a:p>
          <a:endParaRPr lang="en-US"/>
        </a:p>
      </dgm:t>
    </dgm:pt>
    <dgm:pt modelId="{DC6FBC4D-2E2C-7740-B8CB-ADF26D990A56}">
      <dgm:prSet custT="1"/>
      <dgm:spPr/>
      <dgm:t>
        <a:bodyPr/>
        <a:lstStyle/>
        <a:p>
          <a:r>
            <a:rPr lang="en-US" sz="24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9BBF18D8-32AD-154D-A4F4-423134EA83AF}" type="parTrans" cxnId="{0FFC0445-5476-6440-8911-1BC64D13B3D1}">
      <dgm:prSet/>
      <dgm:spPr/>
      <dgm:t>
        <a:bodyPr/>
        <a:lstStyle/>
        <a:p>
          <a:endParaRPr lang="en-US"/>
        </a:p>
      </dgm:t>
    </dgm:pt>
    <dgm:pt modelId="{1D74355B-06D4-B34E-BA97-5BFB7972B3C4}" type="sibTrans" cxnId="{0FFC0445-5476-6440-8911-1BC64D13B3D1}">
      <dgm:prSet/>
      <dgm:spPr/>
      <dgm:t>
        <a:bodyPr/>
        <a:lstStyle/>
        <a:p>
          <a:endParaRPr lang="en-US"/>
        </a:p>
      </dgm:t>
    </dgm:pt>
    <dgm:pt modelId="{F0245CA6-8EFC-F542-84B8-4E1799862DC2}" type="pres">
      <dgm:prSet presAssocID="{0C0C1212-9F8B-DA4E-B10E-24F429D2846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59C5B1-6B98-604D-BEEF-EAAC842E8D5B}" type="pres">
      <dgm:prSet presAssocID="{B90C68C0-C31B-B548-96C4-467A4F0CE81B}" presName="Accent1" presStyleCnt="0"/>
      <dgm:spPr/>
    </dgm:pt>
    <dgm:pt modelId="{B747B775-E10F-6D49-8D36-8DF8E55372DA}" type="pres">
      <dgm:prSet presAssocID="{B90C68C0-C31B-B548-96C4-467A4F0CE81B}" presName="Accent" presStyleLbl="node1" presStyleIdx="0" presStyleCnt="3" custScaleX="162299" custScaleY="116758" custLinFactNeighborX="-37422"/>
      <dgm:spPr/>
    </dgm:pt>
    <dgm:pt modelId="{E0A24277-E225-454F-B05E-106C5D796025}" type="pres">
      <dgm:prSet presAssocID="{B90C68C0-C31B-B548-96C4-467A4F0CE81B}" presName="Child1" presStyleLbl="revTx" presStyleIdx="0" presStyleCnt="6" custScaleX="276113" custScaleY="193650" custLinFactNeighborX="70188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C6B8-C9DC-8840-A7C3-772CC91A7E95}" type="pres">
      <dgm:prSet presAssocID="{B90C68C0-C31B-B548-96C4-467A4F0CE81B}" presName="Parent1" presStyleLbl="revTx" presStyleIdx="1" presStyleCnt="6" custScaleX="142402" custLinFactNeighborX="-67298" custLinFactNeighborY="-29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E73E-5AB7-9449-A45B-6A593ECA0B66}" type="pres">
      <dgm:prSet presAssocID="{4AA7606A-65EC-9349-84E2-502FC9868009}" presName="Accent2" presStyleCnt="0"/>
      <dgm:spPr/>
    </dgm:pt>
    <dgm:pt modelId="{EA3F410E-A499-9A4B-9A91-DF323E5832E8}" type="pres">
      <dgm:prSet presAssocID="{4AA7606A-65EC-9349-84E2-502FC9868009}" presName="Accent" presStyleLbl="node1" presStyleIdx="1" presStyleCnt="3" custScaleX="162299" custScaleY="116758" custLinFactNeighborX="-37422"/>
      <dgm:spPr/>
    </dgm:pt>
    <dgm:pt modelId="{1CEEA596-C38B-034A-8C01-94C219319AC6}" type="pres">
      <dgm:prSet presAssocID="{4AA7606A-65EC-9349-84E2-502FC9868009}" presName="Child2" presStyleLbl="revTx" presStyleIdx="2" presStyleCnt="6" custScaleX="276113" custScaleY="193650" custLinFactX="16510" custLinFactNeighborX="100000" custLinFactNeighborY="-2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0FDD-A2CE-1E47-B966-3C9ED2CFD07D}" type="pres">
      <dgm:prSet presAssocID="{4AA7606A-65EC-9349-84E2-502FC9868009}" presName="Parent2" presStyleLbl="revTx" presStyleIdx="3" presStyleCnt="6" custScaleX="142402" custLinFactNeighborX="-84600" custLinFactNeighborY="-13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5481-1EE3-D546-813A-3D30A95CBC70}" type="pres">
      <dgm:prSet presAssocID="{66F4F386-748F-6E4B-846C-10932CCA7F2E}" presName="Accent3" presStyleCnt="0"/>
      <dgm:spPr/>
    </dgm:pt>
    <dgm:pt modelId="{0F4C0434-173B-424D-80FF-48C0D4050F84}" type="pres">
      <dgm:prSet presAssocID="{66F4F386-748F-6E4B-846C-10932CCA7F2E}" presName="Accent" presStyleLbl="node1" presStyleIdx="2" presStyleCnt="3" custScaleX="162299" custScaleY="116758" custLinFactNeighborX="-43505"/>
      <dgm:spPr/>
    </dgm:pt>
    <dgm:pt modelId="{6392F13B-26EE-3A43-A51D-3F78F6F30810}" type="pres">
      <dgm:prSet presAssocID="{66F4F386-748F-6E4B-846C-10932CCA7F2E}" presName="Child3" presStyleLbl="revTx" presStyleIdx="4" presStyleCnt="6" custScaleX="276113" custScaleY="193650" custLinFactNeighborX="70951" custLinFactNeighborY="75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D02DD-609B-344D-887D-F3CB70F26154}" type="pres">
      <dgm:prSet presAssocID="{66F4F386-748F-6E4B-846C-10932CCA7F2E}" presName="Parent3" presStyleLbl="revTx" presStyleIdx="5" presStyleCnt="6" custScaleX="142402" custLinFactNeighborX="-67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131CC-8059-0046-8F67-F35D818977D3}" srcId="{66F4F386-748F-6E4B-846C-10932CCA7F2E}" destId="{293DE700-0186-2843-ABA1-4E4A3859B952}" srcOrd="1" destOrd="0" parTransId="{E66DF4BE-BA7D-D144-9C1F-DC972CE457D6}" sibTransId="{F7F48D10-5E01-D94B-84F5-C1738056F055}"/>
    <dgm:cxn modelId="{0FFC0445-5476-6440-8911-1BC64D13B3D1}" srcId="{66F4F386-748F-6E4B-846C-10932CCA7F2E}" destId="{DC6FBC4D-2E2C-7740-B8CB-ADF26D990A56}" srcOrd="4" destOrd="0" parTransId="{9BBF18D8-32AD-154D-A4F4-423134EA83AF}" sibTransId="{1D74355B-06D4-B34E-BA97-5BFB7972B3C4}"/>
    <dgm:cxn modelId="{CFC8353F-3E4F-6B47-A90D-B0D856DD8106}" type="presOf" srcId="{0C0C1212-9F8B-DA4E-B10E-24F429D28461}" destId="{F0245CA6-8EFC-F542-84B8-4E1799862DC2}" srcOrd="0" destOrd="0" presId="urn:microsoft.com/office/officeart/2009/layout/CircleArrowProcess"/>
    <dgm:cxn modelId="{02C354E3-8406-1641-8641-611F699200EA}" type="presOf" srcId="{293DE700-0186-2843-ABA1-4E4A3859B952}" destId="{6392F13B-26EE-3A43-A51D-3F78F6F30810}" srcOrd="0" destOrd="1" presId="urn:microsoft.com/office/officeart/2009/layout/CircleArrowProcess"/>
    <dgm:cxn modelId="{6F4E36D9-DE8B-494F-9221-1C2329553546}" type="presOf" srcId="{2F19E89B-148A-5249-99EF-9461C5DA0014}" destId="{E0A24277-E225-454F-B05E-106C5D796025}" srcOrd="0" destOrd="0" presId="urn:microsoft.com/office/officeart/2009/layout/CircleArrowProcess"/>
    <dgm:cxn modelId="{3D9CDCE1-3677-8943-BA2E-BE669C28F505}" srcId="{0C0C1212-9F8B-DA4E-B10E-24F429D28461}" destId="{66F4F386-748F-6E4B-846C-10932CCA7F2E}" srcOrd="2" destOrd="0" parTransId="{A6F7B8F1-D69A-F34E-B10A-C635BB664ECF}" sibTransId="{792C541D-D189-C144-BE28-16C5131D4E28}"/>
    <dgm:cxn modelId="{BADACAD3-CD3F-184C-B808-5747BAD308D7}" type="presOf" srcId="{A581C18E-D782-744F-80BD-91A9E8D35336}" destId="{1CEEA596-C38B-034A-8C01-94C219319AC6}" srcOrd="0" destOrd="0" presId="urn:microsoft.com/office/officeart/2009/layout/CircleArrowProcess"/>
    <dgm:cxn modelId="{0841EEA1-2224-9349-9A1B-27921CAEC2F3}" type="presOf" srcId="{45529230-A831-E243-8D55-4090E16B8E5F}" destId="{1CEEA596-C38B-034A-8C01-94C219319AC6}" srcOrd="0" destOrd="1" presId="urn:microsoft.com/office/officeart/2009/layout/CircleArrowProcess"/>
    <dgm:cxn modelId="{176133A7-377F-3F44-AE3D-682293F5CB9A}" srcId="{4AA7606A-65EC-9349-84E2-502FC9868009}" destId="{45529230-A831-E243-8D55-4090E16B8E5F}" srcOrd="1" destOrd="0" parTransId="{F8C97A6B-23FF-1345-A0AE-C368AB33C2F8}" sibTransId="{7199BB88-7846-E146-99A6-6B4019B7EED5}"/>
    <dgm:cxn modelId="{2EBF3AF7-8C64-8A4E-B1C4-11CA73C5377F}" type="presOf" srcId="{8EF38BD1-8E73-CD47-A2B1-FB6A3FAB3611}" destId="{6392F13B-26EE-3A43-A51D-3F78F6F30810}" srcOrd="0" destOrd="2" presId="urn:microsoft.com/office/officeart/2009/layout/CircleArrowProcess"/>
    <dgm:cxn modelId="{B7577447-A823-4D45-AF8F-41EE0063ECEF}" type="presOf" srcId="{D0B42F39-8164-1341-B7EE-8D9825B57B1B}" destId="{E0A24277-E225-454F-B05E-106C5D796025}" srcOrd="0" destOrd="2" presId="urn:microsoft.com/office/officeart/2009/layout/CircleArrowProcess"/>
    <dgm:cxn modelId="{2DED9B7A-6B03-444C-B1C4-8ABB86DC76E2}" type="presOf" srcId="{85FAF4F0-D9E5-0847-888D-A23FFB6D8E3C}" destId="{E0A24277-E225-454F-B05E-106C5D796025}" srcOrd="0" destOrd="1" presId="urn:microsoft.com/office/officeart/2009/layout/CircleArrowProcess"/>
    <dgm:cxn modelId="{37632D41-B140-0E43-AC6C-82E4CF602CE8}" type="presOf" srcId="{66F4F386-748F-6E4B-846C-10932CCA7F2E}" destId="{4BED02DD-609B-344D-887D-F3CB70F26154}" srcOrd="0" destOrd="0" presId="urn:microsoft.com/office/officeart/2009/layout/CircleArrowProcess"/>
    <dgm:cxn modelId="{390AAF36-B86C-7646-A3E7-FEE6CF004623}" type="presOf" srcId="{E54E31C6-1C35-3B46-94CD-2AA5E8CEC3D2}" destId="{6392F13B-26EE-3A43-A51D-3F78F6F30810}" srcOrd="0" destOrd="0" presId="urn:microsoft.com/office/officeart/2009/layout/CircleArrowProcess"/>
    <dgm:cxn modelId="{B1C754A2-C6BD-C649-86F4-67F689B7A060}" srcId="{0C0C1212-9F8B-DA4E-B10E-24F429D28461}" destId="{4AA7606A-65EC-9349-84E2-502FC9868009}" srcOrd="1" destOrd="0" parTransId="{EBF2FF5A-B7EA-D141-BB5A-8E0C90C13388}" sibTransId="{9A5D4929-40FD-F54C-883C-E7CCDE3089FD}"/>
    <dgm:cxn modelId="{1F059447-6308-8240-BB1B-6DC81CC5169B}" srcId="{4AA7606A-65EC-9349-84E2-502FC9868009}" destId="{A581C18E-D782-744F-80BD-91A9E8D35336}" srcOrd="0" destOrd="0" parTransId="{B92E4C28-5A3F-E145-8D8D-78DF7EC6B65A}" sibTransId="{96DA218D-E653-8C4E-A26C-77ACE3E2FA71}"/>
    <dgm:cxn modelId="{689A13BC-8C2B-E447-9417-A4DCBB9F489F}" srcId="{B90C68C0-C31B-B548-96C4-467A4F0CE81B}" destId="{85FAF4F0-D9E5-0847-888D-A23FFB6D8E3C}" srcOrd="1" destOrd="0" parTransId="{1C538671-6BC0-CC4D-ACBB-CE574B286266}" sibTransId="{1D3BC9BD-ADC3-ED45-ADB6-B5422AC41B2F}"/>
    <dgm:cxn modelId="{EEB72618-597A-2947-A274-46016C7D70FC}" srcId="{66F4F386-748F-6E4B-846C-10932CCA7F2E}" destId="{E54E31C6-1C35-3B46-94CD-2AA5E8CEC3D2}" srcOrd="0" destOrd="0" parTransId="{5457498F-83AB-7247-A72C-BB7B338C9DB3}" sibTransId="{7CF2589B-4014-6949-B7E4-9C3FE04E8843}"/>
    <dgm:cxn modelId="{CF88869C-1F2C-DB4D-9588-263A8874ED42}" type="presOf" srcId="{DC6FBC4D-2E2C-7740-B8CB-ADF26D990A56}" destId="{6392F13B-26EE-3A43-A51D-3F78F6F30810}" srcOrd="0" destOrd="4" presId="urn:microsoft.com/office/officeart/2009/layout/CircleArrowProcess"/>
    <dgm:cxn modelId="{FD3428F8-EC5F-4340-864D-839808B70B0B}" type="presOf" srcId="{B90C68C0-C31B-B548-96C4-467A4F0CE81B}" destId="{670CC6B8-C9DC-8840-A7C3-772CC91A7E95}" srcOrd="0" destOrd="0" presId="urn:microsoft.com/office/officeart/2009/layout/CircleArrowProcess"/>
    <dgm:cxn modelId="{5D231117-EBCE-8F43-A0FE-9673A8E58633}" srcId="{66F4F386-748F-6E4B-846C-10932CCA7F2E}" destId="{D455A07B-DA77-2145-A866-1C87EFE63F53}" srcOrd="3" destOrd="0" parTransId="{3B6278E2-4E42-CC47-9386-E5F8CAC20768}" sibTransId="{281CAC72-43D0-384E-B9D4-B21BD08C2BED}"/>
    <dgm:cxn modelId="{F1B1BF7F-F633-3B48-BB76-0231BA9FED65}" type="presOf" srcId="{4AA7606A-65EC-9349-84E2-502FC9868009}" destId="{96450FDD-A2CE-1E47-B966-3C9ED2CFD07D}" srcOrd="0" destOrd="0" presId="urn:microsoft.com/office/officeart/2009/layout/CircleArrowProcess"/>
    <dgm:cxn modelId="{CE817BA2-9E9B-E240-BBE1-9FC9286C6EA5}" srcId="{B90C68C0-C31B-B548-96C4-467A4F0CE81B}" destId="{2F19E89B-148A-5249-99EF-9461C5DA0014}" srcOrd="0" destOrd="0" parTransId="{583FADF3-34B6-B747-A442-E2CAF9B3A00F}" sibTransId="{914664F6-393D-624D-9A2B-64B1E9AD4604}"/>
    <dgm:cxn modelId="{D099D90D-2430-A44F-A80A-F53CCC3121EC}" srcId="{66F4F386-748F-6E4B-846C-10932CCA7F2E}" destId="{8EF38BD1-8E73-CD47-A2B1-FB6A3FAB3611}" srcOrd="2" destOrd="0" parTransId="{512B69DB-DCB1-B248-9FA0-9F8191888C8C}" sibTransId="{BEDA0A86-786B-1E4B-9928-AFA292A373D7}"/>
    <dgm:cxn modelId="{74D2C253-4199-BB4B-90E9-090DDB6892C9}" type="presOf" srcId="{D455A07B-DA77-2145-A866-1C87EFE63F53}" destId="{6392F13B-26EE-3A43-A51D-3F78F6F30810}" srcOrd="0" destOrd="3" presId="urn:microsoft.com/office/officeart/2009/layout/CircleArrowProcess"/>
    <dgm:cxn modelId="{012E97A5-DE82-DA40-93B1-AAF9239B3D4D}" srcId="{0C0C1212-9F8B-DA4E-B10E-24F429D28461}" destId="{B90C68C0-C31B-B548-96C4-467A4F0CE81B}" srcOrd="0" destOrd="0" parTransId="{2E4CB545-E035-7340-8B2A-A30C06A76A02}" sibTransId="{B6A8ED9C-D200-B441-9901-3499744D25ED}"/>
    <dgm:cxn modelId="{CDDDA2DA-A5BD-FA43-A417-36C7995D161F}" srcId="{B90C68C0-C31B-B548-96C4-467A4F0CE81B}" destId="{D0B42F39-8164-1341-B7EE-8D9825B57B1B}" srcOrd="2" destOrd="0" parTransId="{D2ED155C-57E5-694E-B666-C2061BB61A9C}" sibTransId="{0099D53C-E68D-C145-834B-82682E485428}"/>
    <dgm:cxn modelId="{EA2543FD-94E9-A943-9EC9-1717DED5E0D0}" type="presParOf" srcId="{F0245CA6-8EFC-F542-84B8-4E1799862DC2}" destId="{4859C5B1-6B98-604D-BEEF-EAAC842E8D5B}" srcOrd="0" destOrd="0" presId="urn:microsoft.com/office/officeart/2009/layout/CircleArrowProcess"/>
    <dgm:cxn modelId="{95C19619-70A3-2A48-AA4C-AE0ADB488691}" type="presParOf" srcId="{4859C5B1-6B98-604D-BEEF-EAAC842E8D5B}" destId="{B747B775-E10F-6D49-8D36-8DF8E55372DA}" srcOrd="0" destOrd="0" presId="urn:microsoft.com/office/officeart/2009/layout/CircleArrowProcess"/>
    <dgm:cxn modelId="{0F2E5F39-9D44-FE44-B477-52637CA9C607}" type="presParOf" srcId="{F0245CA6-8EFC-F542-84B8-4E1799862DC2}" destId="{E0A24277-E225-454F-B05E-106C5D796025}" srcOrd="1" destOrd="0" presId="urn:microsoft.com/office/officeart/2009/layout/CircleArrowProcess"/>
    <dgm:cxn modelId="{66D6CA72-F5BC-0848-BCB1-DDE87896BD75}" type="presParOf" srcId="{F0245CA6-8EFC-F542-84B8-4E1799862DC2}" destId="{670CC6B8-C9DC-8840-A7C3-772CC91A7E95}" srcOrd="2" destOrd="0" presId="urn:microsoft.com/office/officeart/2009/layout/CircleArrowProcess"/>
    <dgm:cxn modelId="{5A236905-8BA7-174F-9D0A-59D600785A9D}" type="presParOf" srcId="{F0245CA6-8EFC-F542-84B8-4E1799862DC2}" destId="{718AE73E-5AB7-9449-A45B-6A593ECA0B66}" srcOrd="3" destOrd="0" presId="urn:microsoft.com/office/officeart/2009/layout/CircleArrowProcess"/>
    <dgm:cxn modelId="{279B74B5-90EF-3D4D-94BB-767110C0EA30}" type="presParOf" srcId="{718AE73E-5AB7-9449-A45B-6A593ECA0B66}" destId="{EA3F410E-A499-9A4B-9A91-DF323E5832E8}" srcOrd="0" destOrd="0" presId="urn:microsoft.com/office/officeart/2009/layout/CircleArrowProcess"/>
    <dgm:cxn modelId="{59D3EC7C-DA1B-6E41-8146-EDD9873089B8}" type="presParOf" srcId="{F0245CA6-8EFC-F542-84B8-4E1799862DC2}" destId="{1CEEA596-C38B-034A-8C01-94C219319AC6}" srcOrd="4" destOrd="0" presId="urn:microsoft.com/office/officeart/2009/layout/CircleArrowProcess"/>
    <dgm:cxn modelId="{1C122914-9A89-1D49-90BF-6916F3F6E081}" type="presParOf" srcId="{F0245CA6-8EFC-F542-84B8-4E1799862DC2}" destId="{96450FDD-A2CE-1E47-B966-3C9ED2CFD07D}" srcOrd="5" destOrd="0" presId="urn:microsoft.com/office/officeart/2009/layout/CircleArrowProcess"/>
    <dgm:cxn modelId="{CF2FBA26-5ECD-8747-B095-991C20255C9A}" type="presParOf" srcId="{F0245CA6-8EFC-F542-84B8-4E1799862DC2}" destId="{0ED05481-1EE3-D546-813A-3D30A95CBC70}" srcOrd="6" destOrd="0" presId="urn:microsoft.com/office/officeart/2009/layout/CircleArrowProcess"/>
    <dgm:cxn modelId="{2721DDFE-4732-BC46-8178-75EB03C73F3A}" type="presParOf" srcId="{0ED05481-1EE3-D546-813A-3D30A95CBC70}" destId="{0F4C0434-173B-424D-80FF-48C0D4050F84}" srcOrd="0" destOrd="0" presId="urn:microsoft.com/office/officeart/2009/layout/CircleArrowProcess"/>
    <dgm:cxn modelId="{C3AD61FC-A90C-904C-9D85-D22543D61F59}" type="presParOf" srcId="{F0245CA6-8EFC-F542-84B8-4E1799862DC2}" destId="{6392F13B-26EE-3A43-A51D-3F78F6F30810}" srcOrd="7" destOrd="0" presId="urn:microsoft.com/office/officeart/2009/layout/CircleArrowProcess"/>
    <dgm:cxn modelId="{94AEB039-7FDD-A548-89A6-62DD585C2D2C}" type="presParOf" srcId="{F0245CA6-8EFC-F542-84B8-4E1799862DC2}" destId="{4BED02DD-609B-344D-887D-F3CB70F26154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User Stories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BDD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Behat</a:t>
          </a:r>
          <a:endParaRPr lang="en-US" sz="2400" kern="1200" dirty="0"/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BDD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b="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chemeClr val="tx1"/>
              </a:solidFill>
            </a:rPr>
            <a:t>Behat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</a:rPr>
            <a:t>Take-</a:t>
          </a:r>
          <a:r>
            <a:rPr lang="en-US" sz="2400" b="0" kern="1200" dirty="0" err="1" smtClean="0">
              <a:solidFill>
                <a:srgbClr val="000000"/>
              </a:solidFill>
            </a:rPr>
            <a:t>Aways</a:t>
          </a:r>
          <a:endParaRPr lang="en-US" sz="2400" b="0" kern="1200" dirty="0" smtClean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</a:rPr>
            <a:t>Recap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</a:rPr>
            <a:t>Resources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000000"/>
              </a:solidFill>
            </a:rPr>
            <a:t>Conclusion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 </a:t>
          </a:r>
        </a:p>
      </dsp:txBody>
      <dsp:txXfrm>
        <a:off x="1712816" y="3522482"/>
        <a:ext cx="1829228" cy="6421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94887-3207-E04C-9C02-3F9A856944DD}">
      <dsp:nvSpPr>
        <dsp:cNvPr id="0" name=""/>
        <dsp:cNvSpPr/>
      </dsp:nvSpPr>
      <dsp:spPr>
        <a:xfrm>
          <a:off x="2019651" y="2824630"/>
          <a:ext cx="1493988" cy="1493988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REDUCE</a:t>
          </a: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Technical Debt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New Bugs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Time to Launch</a:t>
          </a:r>
          <a:endParaRPr lang="en-US" sz="1300" kern="1200" dirty="0"/>
        </a:p>
      </dsp:txBody>
      <dsp:txXfrm>
        <a:off x="2238440" y="3043419"/>
        <a:ext cx="1056410" cy="1056410"/>
      </dsp:txXfrm>
    </dsp:sp>
    <dsp:sp modelId="{F5FF2600-FEC0-FA46-A4C9-C58BF5E3486D}">
      <dsp:nvSpPr>
        <dsp:cNvPr id="0" name=""/>
        <dsp:cNvSpPr/>
      </dsp:nvSpPr>
      <dsp:spPr>
        <a:xfrm rot="12221067">
          <a:off x="2610764" y="-212893"/>
          <a:ext cx="1415784" cy="42578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42643-8408-F54A-B9B1-D0AD1019706A}">
      <dsp:nvSpPr>
        <dsp:cNvPr id="0" name=""/>
        <dsp:cNvSpPr/>
      </dsp:nvSpPr>
      <dsp:spPr>
        <a:xfrm>
          <a:off x="929" y="2102022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Personas</a:t>
          </a:r>
          <a:endParaRPr lang="en-US" sz="2300" kern="1200" dirty="0"/>
        </a:p>
      </dsp:txBody>
      <dsp:txXfrm>
        <a:off x="34185" y="2135278"/>
        <a:ext cx="1352777" cy="1068919"/>
      </dsp:txXfrm>
    </dsp:sp>
    <dsp:sp modelId="{64D59173-D85A-164E-9263-7E9C6EFCE5A7}">
      <dsp:nvSpPr>
        <dsp:cNvPr id="0" name=""/>
        <dsp:cNvSpPr/>
      </dsp:nvSpPr>
      <dsp:spPr>
        <a:xfrm rot="10800000">
          <a:off x="2618143" y="1096355"/>
          <a:ext cx="303602" cy="425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B388E-0A97-AF4C-8B27-5A61E6FD6BFA}">
      <dsp:nvSpPr>
        <dsp:cNvPr id="0" name=""/>
        <dsp:cNvSpPr/>
      </dsp:nvSpPr>
      <dsp:spPr>
        <a:xfrm>
          <a:off x="1157415" y="723776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Journeys</a:t>
          </a:r>
          <a:endParaRPr lang="en-US" sz="2300" kern="1200" dirty="0"/>
        </a:p>
      </dsp:txBody>
      <dsp:txXfrm>
        <a:off x="1190671" y="757032"/>
        <a:ext cx="1352777" cy="1068919"/>
      </dsp:txXfrm>
    </dsp:sp>
    <dsp:sp modelId="{BEEBD585-3E90-0A4E-A1DE-6568ED3406BB}">
      <dsp:nvSpPr>
        <dsp:cNvPr id="0" name=""/>
        <dsp:cNvSpPr/>
      </dsp:nvSpPr>
      <dsp:spPr>
        <a:xfrm rot="13553752">
          <a:off x="3472879" y="-212893"/>
          <a:ext cx="1610450" cy="42578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0467-19AF-A140-9F90-AE9474611FBF}">
      <dsp:nvSpPr>
        <dsp:cNvPr id="0" name=""/>
        <dsp:cNvSpPr/>
      </dsp:nvSpPr>
      <dsp:spPr>
        <a:xfrm>
          <a:off x="2956587" y="723776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User Stories</a:t>
          </a:r>
          <a:endParaRPr lang="en-US" sz="2300" kern="1200" dirty="0"/>
        </a:p>
      </dsp:txBody>
      <dsp:txXfrm>
        <a:off x="2989843" y="757032"/>
        <a:ext cx="1352777" cy="1068919"/>
      </dsp:txXfrm>
    </dsp:sp>
    <dsp:sp modelId="{6A5C3D8E-F274-CA4C-B80E-7DE16A8881CB}">
      <dsp:nvSpPr>
        <dsp:cNvPr id="0" name=""/>
        <dsp:cNvSpPr/>
      </dsp:nvSpPr>
      <dsp:spPr>
        <a:xfrm rot="20178933">
          <a:off x="3437916" y="-212893"/>
          <a:ext cx="1415784" cy="42578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498B7-376D-5542-BE05-E2873AE29816}">
      <dsp:nvSpPr>
        <dsp:cNvPr id="0" name=""/>
        <dsp:cNvSpPr/>
      </dsp:nvSpPr>
      <dsp:spPr>
        <a:xfrm>
          <a:off x="4113073" y="2102022"/>
          <a:ext cx="1419289" cy="113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Behavioral Testing</a:t>
          </a:r>
          <a:endParaRPr lang="en-US" sz="2300" kern="1200" dirty="0"/>
        </a:p>
      </dsp:txBody>
      <dsp:txXfrm>
        <a:off x="4146329" y="2135278"/>
        <a:ext cx="1352777" cy="1068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kern="1200" dirty="0" smtClean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0000"/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kern="1200" dirty="0" smtClean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kern="1200" dirty="0" smtClean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0000"/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bg1">
                  <a:lumMod val="50000"/>
                </a:schemeClr>
              </a:solidFill>
            </a:rPr>
            <a:t>User Stories</a:t>
          </a:r>
          <a:endParaRPr lang="en-US" sz="2400" kern="1200" dirty="0" smtClean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0000"/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User Stories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B775-E10F-6D49-8D36-8DF8E55372DA}">
      <dsp:nvSpPr>
        <dsp:cNvPr id="0" name=""/>
        <dsp:cNvSpPr/>
      </dsp:nvSpPr>
      <dsp:spPr>
        <a:xfrm>
          <a:off x="750488" y="-180102"/>
          <a:ext cx="3751822" cy="2699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24277-E225-454F-B05E-106C5D796025}">
      <dsp:nvSpPr>
        <dsp:cNvPr id="0" name=""/>
        <dsp:cNvSpPr/>
      </dsp:nvSpPr>
      <dsp:spPr>
        <a:xfrm>
          <a:off x="4399901" y="185022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Existing Technical Debt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New Bugs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7F7F7F"/>
              </a:solidFill>
            </a:rPr>
            <a:t>Manual QA Testing</a:t>
          </a:r>
        </a:p>
      </dsp:txBody>
      <dsp:txXfrm>
        <a:off x="4399901" y="185022"/>
        <a:ext cx="3829698" cy="1791266"/>
      </dsp:txXfrm>
    </dsp:sp>
    <dsp:sp modelId="{670CC6B8-C9DC-8840-A7C3-772CC91A7E95}">
      <dsp:nvSpPr>
        <dsp:cNvPr id="0" name=""/>
        <dsp:cNvSpPr/>
      </dsp:nvSpPr>
      <dsp:spPr>
        <a:xfrm>
          <a:off x="1709777" y="657834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Problem</a:t>
          </a:r>
        </a:p>
      </dsp:txBody>
      <dsp:txXfrm>
        <a:off x="1709777" y="657834"/>
        <a:ext cx="1829228" cy="642122"/>
      </dsp:txXfrm>
    </dsp:sp>
    <dsp:sp modelId="{EA3F410E-A499-9A4B-9A91-DF323E5832E8}">
      <dsp:nvSpPr>
        <dsp:cNvPr id="0" name=""/>
        <dsp:cNvSpPr/>
      </dsp:nvSpPr>
      <dsp:spPr>
        <a:xfrm>
          <a:off x="108429" y="1148327"/>
          <a:ext cx="3751822" cy="2699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EA596-C38B-034A-8C01-94C219319AC6}">
      <dsp:nvSpPr>
        <dsp:cNvPr id="0" name=""/>
        <dsp:cNvSpPr/>
      </dsp:nvSpPr>
      <dsp:spPr>
        <a:xfrm>
          <a:off x="4399901" y="1415316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Continuing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The Light Bulb Moment</a:t>
          </a:r>
        </a:p>
      </dsp:txBody>
      <dsp:txXfrm>
        <a:off x="4399901" y="1415316"/>
        <a:ext cx="3829698" cy="1791266"/>
      </dsp:txXfrm>
    </dsp:sp>
    <dsp:sp modelId="{96450FDD-A2CE-1E47-B966-3C9ED2CFD07D}">
      <dsp:nvSpPr>
        <dsp:cNvPr id="0" name=""/>
        <dsp:cNvSpPr/>
      </dsp:nvSpPr>
      <dsp:spPr>
        <a:xfrm>
          <a:off x="848069" y="2099783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>
                  <a:lumMod val="50000"/>
                </a:schemeClr>
              </a:solidFill>
            </a:rPr>
            <a:t>Research</a:t>
          </a:r>
        </a:p>
      </dsp:txBody>
      <dsp:txXfrm>
        <a:off x="848069" y="2099783"/>
        <a:ext cx="1829228" cy="642122"/>
      </dsp:txXfrm>
    </dsp:sp>
    <dsp:sp modelId="{0F4C0434-173B-424D-80FF-48C0D4050F84}">
      <dsp:nvSpPr>
        <dsp:cNvPr id="0" name=""/>
        <dsp:cNvSpPr/>
      </dsp:nvSpPr>
      <dsp:spPr>
        <a:xfrm>
          <a:off x="1017465" y="2662970"/>
          <a:ext cx="3223396" cy="23198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2F13B-26EE-3A43-A51D-3F78F6F30810}">
      <dsp:nvSpPr>
        <dsp:cNvPr id="0" name=""/>
        <dsp:cNvSpPr/>
      </dsp:nvSpPr>
      <dsp:spPr>
        <a:xfrm>
          <a:off x="4399901" y="3011440"/>
          <a:ext cx="3829698" cy="179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>
              <a:solidFill>
                <a:schemeClr val="bg1">
                  <a:lumMod val="50000"/>
                </a:schemeClr>
              </a:solidFill>
            </a:rPr>
            <a:t>User Personas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bg1">
                  <a:lumMod val="50000"/>
                </a:schemeClr>
              </a:solidFill>
            </a:rPr>
            <a:t>User Journeys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</a:rPr>
            <a:t>User Stories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BDD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chemeClr val="bg1">
                  <a:lumMod val="50000"/>
                </a:schemeClr>
              </a:solidFill>
            </a:rPr>
            <a:t>Behat</a:t>
          </a: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99901" y="3011440"/>
        <a:ext cx="3829698" cy="1791266"/>
      </dsp:txXfrm>
    </dsp:sp>
    <dsp:sp modelId="{4BED02DD-609B-344D-887D-F3CB70F26154}">
      <dsp:nvSpPr>
        <dsp:cNvPr id="0" name=""/>
        <dsp:cNvSpPr/>
      </dsp:nvSpPr>
      <dsp:spPr>
        <a:xfrm>
          <a:off x="1712816" y="3522482"/>
          <a:ext cx="1829228" cy="64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Solution</a:t>
          </a:r>
        </a:p>
      </dsp:txBody>
      <dsp:txXfrm>
        <a:off x="1712816" y="3522482"/>
        <a:ext cx="1829228" cy="64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26BB-573E-F642-BA3B-F9FAF70BA7F8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7658-48A0-3642-8588-CB62D8C0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9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6dlFc4iwbuIC&amp;pg=PT130&amp;lpg=PT130&amp;dq=The+purpose+of+a+persona+is+not+to+describe+the+tendencies+of+a+group+of+people+defined+by+age,+sex,+race+&amp;+income,+but+instead+to+describe+the+behaviors+of+a+specific+person+who+represents+a+class+of+needs+and+goals.&amp;source=bl&amp;ots=WBX-X6zK-H&amp;sig=BsufsbqreDIlrhswQY6nv0Nzy7I&amp;hl=en&amp;sa=X&amp;ei=8DF-U7SMFojesAT5x4GIAw&amp;ved=0CCkQ6AEwAA%23v=onepage&amp;q=The%20purpose%20of%20a%20persona%20is%20not%20to%20describe%20the%20tendencies%20of%20a%20group%20of%20people%20defined%20by%20age,%20sex,%20race%20&amp;%20income,%20but%20instead%20to%20describe%20the%20behaviors%20of%20a%20specific%20person%20who%20represents%20a%20class%20of%20needs%20and%20goals.&amp;f=false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Definitive-Guide-Drupal-7/dp/1430231351" TargetMode="External"/><Relationship Id="rId4" Type="http://schemas.openxmlformats.org/officeDocument/2006/relationships/hyperlink" Target="http://www.drupalnights.org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drupal.org/user/181494" TargetMode="External"/><Relationship Id="rId7" Type="http://schemas.openxmlformats.org/officeDocument/2006/relationships/hyperlink" Target="https://twitter.com/bymich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oups.drupal.org/new-hampshir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johnhaydon.com/2012/08/16/how-create-user-personas-for-your-websi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www.bioraft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palnights.org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en.wikipedia.org/wiki/Behavior-driven_developm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hyperlink" Target="http://docs.behat.org/quick_intro.html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hyperlink" Target="http://searchsoftwarequality.techtarget.com/definition/user-story" TargetMode="External"/><Relationship Id="rId20" Type="http://schemas.openxmlformats.org/officeDocument/2006/relationships/hyperlink" Target="https://drupal.org/project/drupalextension" TargetMode="External"/><Relationship Id="rId21" Type="http://schemas.openxmlformats.org/officeDocument/2006/relationships/hyperlink" Target="https://drupal.org/project/behat" TargetMode="External"/><Relationship Id="rId22" Type="http://schemas.openxmlformats.org/officeDocument/2006/relationships/hyperlink" Target="https://drupal.org/project/doobie" TargetMode="External"/><Relationship Id="rId23" Type="http://schemas.openxmlformats.org/officeDocument/2006/relationships/hyperlink" Target="http://groups.drupal.org/behat" TargetMode="External"/><Relationship Id="rId24" Type="http://schemas.openxmlformats.org/officeDocument/2006/relationships/hyperlink" Target="http://drupalwatchdog.com/2/2/behat-mink" TargetMode="External"/><Relationship Id="rId25" Type="http://schemas.openxmlformats.org/officeDocument/2006/relationships/hyperlink" Target="http://bdd.alexo.it/slides/dcessen.html" TargetMode="External"/><Relationship Id="rId26" Type="http://schemas.openxmlformats.org/officeDocument/2006/relationships/image" Target="../media/image39.jpeg"/><Relationship Id="rId27" Type="http://schemas.openxmlformats.org/officeDocument/2006/relationships/hyperlink" Target="https://drupal.org/user/181494" TargetMode="External"/><Relationship Id="rId28" Type="http://schemas.openxmlformats.org/officeDocument/2006/relationships/hyperlink" Target="https://twitter.com/bymiche" TargetMode="External"/><Relationship Id="rId29" Type="http://schemas.openxmlformats.org/officeDocument/2006/relationships/hyperlink" Target="http://www.bioraft.com" TargetMode="External"/><Relationship Id="rId30" Type="http://schemas.openxmlformats.org/officeDocument/2006/relationships/hyperlink" Target="http://www.drupalnights.org" TargetMode="External"/><Relationship Id="rId31" Type="http://schemas.openxmlformats.org/officeDocument/2006/relationships/hyperlink" Target="http://www.amazon.com/The-Definitive-Guide-Drupal-7/dp/1430231351" TargetMode="External"/><Relationship Id="rId10" Type="http://schemas.openxmlformats.org/officeDocument/2006/relationships/hyperlink" Target="http://en.wikipedia.org/wiki/Behavior-driven_development" TargetMode="External"/><Relationship Id="rId11" Type="http://schemas.openxmlformats.org/officeDocument/2006/relationships/hyperlink" Target="http://dannorth.net/introducing-bdd/" TargetMode="External"/><Relationship Id="rId12" Type="http://schemas.openxmlformats.org/officeDocument/2006/relationships/hyperlink" Target="http://www.codemag.com/article/0805061" TargetMode="External"/><Relationship Id="rId13" Type="http://schemas.openxmlformats.org/officeDocument/2006/relationships/hyperlink" Target="http://www.drupalnights.org/events/2013/seth-cohn-behat-human-readable-automated-testing" TargetMode="External"/><Relationship Id="rId14" Type="http://schemas.openxmlformats.org/officeDocument/2006/relationships/hyperlink" Target="http://docs.behat.org/" TargetMode="External"/><Relationship Id="rId15" Type="http://schemas.openxmlformats.org/officeDocument/2006/relationships/hyperlink" Target="https://github.com/tag1consulting/behat-drupalextension" TargetMode="External"/><Relationship Id="rId16" Type="http://schemas.openxmlformats.org/officeDocument/2006/relationships/hyperlink" Target="http://www.metaltoad.com/blog/what-i-learned-today-drupal-behat-scenario-cleanup" TargetMode="External"/><Relationship Id="rId17" Type="http://schemas.openxmlformats.org/officeDocument/2006/relationships/hyperlink" Target="http://www.metaltoad.com/blog/what-i-learned-today-drupal-behat-breakpoints" TargetMode="External"/><Relationship Id="rId18" Type="http://schemas.openxmlformats.org/officeDocument/2006/relationships/hyperlink" Target="https://drupal.org/node/1782858" TargetMode="External"/><Relationship Id="rId19" Type="http://schemas.openxmlformats.org/officeDocument/2006/relationships/hyperlink" Target="https://drupal.org/project/behat_tes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drupalnights.org/events/2014/michelle-lauer-user-personas-testing-project-managers-journey-towards-behat" TargetMode="External"/><Relationship Id="rId4" Type="http://schemas.openxmlformats.org/officeDocument/2006/relationships/hyperlink" Target="http://blogs.atlassian.com/2014/01/watch-agile-right-webinar-lessons-learned-atlassian-product-manager" TargetMode="External"/><Relationship Id="rId5" Type="http://schemas.openxmlformats.org/officeDocument/2006/relationships/hyperlink" Target="http://www.huffingtonpost.com/john-haydon/user-personas-websites_b_1793594.html" TargetMode="External"/><Relationship Id="rId6" Type="http://schemas.openxmlformats.org/officeDocument/2006/relationships/hyperlink" Target="http://theuxreview.co.uk/user-journeys-beginners-guide/" TargetMode="External"/><Relationship Id="rId7" Type="http://schemas.openxmlformats.org/officeDocument/2006/relationships/hyperlink" Target="http://www.pinterest.com/robertleotta/user-journeys/" TargetMode="External"/><Relationship Id="rId8" Type="http://schemas.openxmlformats.org/officeDocument/2006/relationships/hyperlink" Target="http://www.mountaingoatsoftware.com/agile/user-stories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From User Personas to </a:t>
            </a:r>
            <a:r>
              <a:rPr lang="en-US" sz="4800" b="1" dirty="0"/>
              <a:t>Testing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65000"/>
                  </a:schemeClr>
                </a:solidFill>
              </a:rPr>
              <a:t>A Project Manager’s Journey T</a:t>
            </a:r>
            <a:r>
              <a:rPr lang="en-US" sz="3600" i="1" dirty="0" smtClean="0">
                <a:solidFill>
                  <a:schemeClr val="bg1">
                    <a:lumMod val="65000"/>
                  </a:schemeClr>
                </a:solidFill>
              </a:rPr>
              <a:t>owards </a:t>
            </a:r>
            <a:r>
              <a:rPr lang="en-US" sz="3600" i="1" dirty="0" err="1" smtClean="0">
                <a:solidFill>
                  <a:schemeClr val="bg1">
                    <a:lumMod val="65000"/>
                  </a:schemeClr>
                </a:solidFill>
              </a:rPr>
              <a:t>Behat</a:t>
            </a:r>
            <a:endParaRPr lang="en-US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7904" y="6104300"/>
            <a:ext cx="4736096" cy="75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145382" y="5647872"/>
            <a:ext cx="3312818" cy="97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Michelle Lauer</a:t>
            </a:r>
          </a:p>
          <a:p>
            <a:pPr algn="r"/>
            <a:r>
              <a:rPr lang="en-US" dirty="0" smtClean="0"/>
              <a:t>D4D Boston</a:t>
            </a:r>
          </a:p>
          <a:p>
            <a:pPr algn="r"/>
            <a:r>
              <a:rPr lang="en-US" dirty="0" smtClean="0"/>
              <a:t>Friday, Aug 1, 2014 -  2:15pm</a:t>
            </a:r>
            <a:endParaRPr lang="en-US" dirty="0"/>
          </a:p>
        </p:txBody>
      </p:sp>
      <p:pic>
        <p:nvPicPr>
          <p:cNvPr id="9" name="Picture 8" descr="Screen Shot 2014-07-08 at 9.5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87" y="452453"/>
            <a:ext cx="2706413" cy="6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/>
          <a:lstStyle/>
          <a:p>
            <a:r>
              <a:rPr lang="en-US" dirty="0" smtClean="0"/>
              <a:t>Complicated code</a:t>
            </a:r>
          </a:p>
          <a:p>
            <a:pPr lvl="1"/>
            <a:r>
              <a:rPr lang="en-US" dirty="0" smtClean="0"/>
              <a:t>Small change in one section can affect another section</a:t>
            </a:r>
          </a:p>
          <a:p>
            <a:r>
              <a:rPr lang="en-US" dirty="0" smtClean="0"/>
              <a:t>Challenging to catch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ntil it is too late</a:t>
            </a:r>
          </a:p>
          <a:p>
            <a:r>
              <a:rPr lang="en-US" dirty="0" smtClean="0"/>
              <a:t>Peer Code Reviews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http://www.freeimages.com/photo/1182513</a:t>
            </a:r>
          </a:p>
        </p:txBody>
      </p:sp>
      <p:pic>
        <p:nvPicPr>
          <p:cNvPr id="6" name="Picture 5" descr="bug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36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72847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2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QA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 ticket</a:t>
            </a:r>
          </a:p>
          <a:p>
            <a:pPr lvl="1"/>
            <a:r>
              <a:rPr lang="en-US" dirty="0"/>
              <a:t>Did it meet the spec?</a:t>
            </a:r>
          </a:p>
          <a:p>
            <a:pPr lvl="1"/>
            <a:r>
              <a:rPr lang="en-US" dirty="0"/>
              <a:t>Did it break anything else?</a:t>
            </a:r>
          </a:p>
          <a:p>
            <a:r>
              <a:rPr lang="en-US" dirty="0" smtClean="0"/>
              <a:t>Going through each of the site verticals</a:t>
            </a:r>
          </a:p>
          <a:p>
            <a:pPr lvl="1"/>
            <a:r>
              <a:rPr lang="en-US" dirty="0" smtClean="0"/>
              <a:t>Blog section, search pages, etc.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Repetitious</a:t>
            </a:r>
          </a:p>
          <a:p>
            <a:pPr lvl="1"/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Inconsistent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http://www.freeimages.com/photo/517386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1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3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29692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80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1-day course: “</a:t>
            </a:r>
            <a:r>
              <a:rPr lang="en-US" dirty="0"/>
              <a:t>Agile &amp; Scrum Fundamentals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User Stories</a:t>
            </a:r>
          </a:p>
          <a:p>
            <a:r>
              <a:rPr lang="en-US" dirty="0" err="1" smtClean="0"/>
              <a:t>Atlassian</a:t>
            </a:r>
            <a:r>
              <a:rPr lang="en-US" dirty="0" smtClean="0"/>
              <a:t> Webinar: “Do Agile Right”</a:t>
            </a:r>
          </a:p>
          <a:p>
            <a:pPr lvl="1"/>
            <a:r>
              <a:rPr lang="en-US" dirty="0" smtClean="0"/>
              <a:t>User Personas</a:t>
            </a:r>
          </a:p>
          <a:p>
            <a:pPr lvl="1"/>
            <a:r>
              <a:rPr lang="en-US" dirty="0" smtClean="0"/>
              <a:t>User Journeys</a:t>
            </a:r>
          </a:p>
          <a:p>
            <a:r>
              <a:rPr lang="en-US" dirty="0" err="1" smtClean="0"/>
              <a:t>DrupalNights</a:t>
            </a:r>
            <a:r>
              <a:rPr lang="en-US" dirty="0" smtClean="0"/>
              <a:t>: “</a:t>
            </a:r>
            <a:r>
              <a:rPr lang="en-US" dirty="0" err="1" smtClean="0"/>
              <a:t>Behat</a:t>
            </a:r>
            <a:r>
              <a:rPr lang="en-US" dirty="0" smtClean="0"/>
              <a:t> – Human Readable Automated Testing”</a:t>
            </a:r>
          </a:p>
          <a:p>
            <a:pPr lvl="1"/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7805" y="6581001"/>
            <a:ext cx="3016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/photo/1193228</a:t>
            </a:r>
          </a:p>
        </p:txBody>
      </p:sp>
      <p:pic>
        <p:nvPicPr>
          <p:cNvPr id="6" name="Picture 5" descr="classroo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/>
        </p:blipFill>
        <p:spPr>
          <a:xfrm>
            <a:off x="5943600" y="1439362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48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464921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04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Bulb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http://www.freeimages.com/photo/472591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Culture of Quality</a:t>
            </a:r>
          </a:p>
          <a:p>
            <a:pPr lvl="1"/>
            <a:r>
              <a:rPr lang="en-US" dirty="0" smtClean="0"/>
              <a:t>Code Reviews</a:t>
            </a:r>
          </a:p>
          <a:p>
            <a:pPr lvl="1"/>
            <a:r>
              <a:rPr lang="en-US" dirty="0" smtClean="0"/>
              <a:t>Manual QA Testing</a:t>
            </a:r>
          </a:p>
          <a:p>
            <a:pPr lvl="1"/>
            <a:r>
              <a:rPr lang="en-US" dirty="0" smtClean="0"/>
              <a:t>Automatic Data Validity Checks</a:t>
            </a:r>
          </a:p>
          <a:p>
            <a:r>
              <a:rPr lang="en-US" dirty="0" smtClean="0"/>
              <a:t>New Perspective, New Goals</a:t>
            </a:r>
          </a:p>
          <a:p>
            <a:pPr lvl="1"/>
            <a:r>
              <a:rPr lang="en-US" dirty="0"/>
              <a:t>Focus on Business Value</a:t>
            </a:r>
          </a:p>
          <a:p>
            <a:pPr lvl="1"/>
            <a:r>
              <a:rPr lang="en-US" dirty="0" smtClean="0"/>
              <a:t>Varied </a:t>
            </a:r>
            <a:r>
              <a:rPr lang="en-US" dirty="0"/>
              <a:t>Users/Roles/Permissions</a:t>
            </a:r>
          </a:p>
          <a:p>
            <a:pPr lvl="1"/>
            <a:r>
              <a:rPr lang="en-US" dirty="0" smtClean="0"/>
              <a:t>Consistent Test Coverage</a:t>
            </a:r>
          </a:p>
          <a:p>
            <a:pPr lvl="1"/>
            <a:r>
              <a:rPr lang="en-US" dirty="0" smtClean="0"/>
              <a:t>Easily Repeatable Tests</a:t>
            </a:r>
          </a:p>
          <a:p>
            <a:pPr lvl="1"/>
            <a:endParaRPr lang="en-US" dirty="0"/>
          </a:p>
        </p:txBody>
      </p:sp>
      <p:pic>
        <p:nvPicPr>
          <p:cNvPr id="7" name="Picture 6" descr="lightbul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572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Bulb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http://www.freeimages.com/photo/472591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Personas</a:t>
            </a:r>
          </a:p>
          <a:p>
            <a:pPr lvl="2"/>
            <a:r>
              <a:rPr lang="en-US" dirty="0"/>
              <a:t>Varied </a:t>
            </a:r>
            <a:r>
              <a:rPr lang="en-US" dirty="0" smtClean="0"/>
              <a:t>users/roles/</a:t>
            </a:r>
            <a:r>
              <a:rPr lang="en-US" dirty="0"/>
              <a:t>p</a:t>
            </a:r>
            <a:r>
              <a:rPr lang="en-US" dirty="0" smtClean="0"/>
              <a:t>ermissions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Journeys</a:t>
            </a:r>
          </a:p>
          <a:p>
            <a:pPr lvl="2"/>
            <a:r>
              <a:rPr lang="en-US" dirty="0" smtClean="0"/>
              <a:t>Focus on business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Stories</a:t>
            </a:r>
          </a:p>
          <a:p>
            <a:pPr lvl="2"/>
            <a:r>
              <a:rPr lang="en-US" dirty="0" smtClean="0"/>
              <a:t>Noting individual </a:t>
            </a:r>
            <a:r>
              <a:rPr lang="en-US" dirty="0"/>
              <a:t>t</a:t>
            </a:r>
            <a:r>
              <a:rPr lang="en-US" dirty="0" smtClean="0"/>
              <a:t>asks </a:t>
            </a: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c</a:t>
            </a:r>
            <a:r>
              <a:rPr lang="en-US" dirty="0" smtClean="0"/>
              <a:t>onsistent feature coverage</a:t>
            </a:r>
            <a:endParaRPr lang="en-US" dirty="0"/>
          </a:p>
          <a:p>
            <a:pPr lvl="1"/>
            <a:r>
              <a:rPr lang="en-US" dirty="0"/>
              <a:t>Automated Acceptance </a:t>
            </a:r>
            <a:r>
              <a:rPr lang="en-US" dirty="0" smtClean="0"/>
              <a:t>Testing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asily </a:t>
            </a:r>
            <a:r>
              <a:rPr lang="en-US" dirty="0"/>
              <a:t>r</a:t>
            </a:r>
            <a:r>
              <a:rPr lang="en-US" dirty="0" smtClean="0"/>
              <a:t>epeatable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lightbul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7639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07958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72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Fictitious characters that represent each different type of person that visits your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“The purpose of a persona is not to describe the </a:t>
            </a:r>
            <a:r>
              <a:rPr lang="en-US" i="1" dirty="0">
                <a:solidFill>
                  <a:srgbClr val="000000"/>
                </a:solidFill>
              </a:rPr>
              <a:t>tendencies</a:t>
            </a:r>
            <a:r>
              <a:rPr lang="en-US" dirty="0">
                <a:solidFill>
                  <a:srgbClr val="000000"/>
                </a:solidFill>
              </a:rPr>
              <a:t> of a group of people defined by age, sex, race &amp; income, but instead to describe the </a:t>
            </a:r>
            <a:r>
              <a:rPr lang="en-US" i="1" dirty="0">
                <a:solidFill>
                  <a:srgbClr val="000000"/>
                </a:solidFill>
              </a:rPr>
              <a:t>behaviors</a:t>
            </a:r>
            <a:r>
              <a:rPr lang="en-US" dirty="0">
                <a:solidFill>
                  <a:srgbClr val="000000"/>
                </a:solidFill>
              </a:rPr>
              <a:t> of a specific person who represents a class of needs and goals.</a:t>
            </a:r>
            <a:r>
              <a:rPr lang="en-US" dirty="0" smtClean="0">
                <a:solidFill>
                  <a:srgbClr val="000000"/>
                </a:solidFill>
              </a:rPr>
              <a:t>” –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Dan Brown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532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Michelle Lauer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Technical Project </a:t>
            </a:r>
            <a:r>
              <a:rPr lang="en-US" dirty="0" smtClean="0"/>
              <a:t>Manager at BioRAFT</a:t>
            </a:r>
          </a:p>
          <a:p>
            <a:r>
              <a:rPr lang="en-US" dirty="0" smtClean="0"/>
              <a:t>Drupal Developer since the D5 days</a:t>
            </a:r>
          </a:p>
          <a:p>
            <a:r>
              <a:rPr lang="en-US" dirty="0" smtClean="0"/>
              <a:t>Organize the </a:t>
            </a:r>
            <a:r>
              <a:rPr lang="en-US" dirty="0" smtClean="0">
                <a:hlinkClick r:id="rId2"/>
              </a:rPr>
              <a:t>Manchester NH Drupal </a:t>
            </a:r>
            <a:r>
              <a:rPr lang="en-US" dirty="0" err="1" smtClean="0">
                <a:hlinkClick r:id="rId2"/>
              </a:rPr>
              <a:t>Meetup</a:t>
            </a:r>
            <a:endParaRPr lang="en-US" dirty="0" smtClean="0"/>
          </a:p>
          <a:p>
            <a:r>
              <a:rPr lang="en-US" dirty="0" smtClean="0"/>
              <a:t>Contributing author of </a:t>
            </a:r>
            <a:r>
              <a:rPr lang="en-US" dirty="0">
                <a:hlinkClick r:id="rId3"/>
              </a:rPr>
              <a:t>DGD7</a:t>
            </a:r>
            <a:endParaRPr lang="en-US" dirty="0"/>
          </a:p>
          <a:p>
            <a:r>
              <a:rPr lang="en-US" dirty="0" smtClean="0"/>
              <a:t>Organize </a:t>
            </a:r>
            <a:r>
              <a:rPr lang="en-US" dirty="0" smtClean="0">
                <a:hlinkClick r:id="rId4"/>
              </a:rPr>
              <a:t>drupalnights.org</a:t>
            </a:r>
            <a:endParaRPr lang="en-US" dirty="0"/>
          </a:p>
        </p:txBody>
      </p:sp>
      <p:pic>
        <p:nvPicPr>
          <p:cNvPr id="7" name="Picture 6" descr="avatar_mediu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6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>
              <a:solidFill>
                <a:srgbClr val="000000"/>
              </a:solidFill>
              <a:hlinkClick r:id="rId6"/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  <a:hlinkClick r:id="rId6"/>
              </a:rPr>
              <a:t>drupal.org/u/miche</a:t>
            </a:r>
            <a:endParaRPr lang="en-US" i="1" dirty="0">
              <a:solidFill>
                <a:srgbClr val="000000"/>
              </a:solidFill>
            </a:endParaRPr>
          </a:p>
          <a:p>
            <a:pPr algn="r"/>
            <a:r>
              <a:rPr lang="en-US" i="1" dirty="0">
                <a:hlinkClick r:id="rId7"/>
              </a:rPr>
              <a:t>twitter.com/</a:t>
            </a:r>
            <a:r>
              <a:rPr lang="en-US" i="1" dirty="0" smtClean="0">
                <a:hlinkClick r:id="rId7"/>
              </a:rPr>
              <a:t>bymiche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576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 your segments</a:t>
            </a:r>
          </a:p>
          <a:p>
            <a:pPr lvl="1"/>
            <a:r>
              <a:rPr lang="en-US" dirty="0" smtClean="0"/>
              <a:t>Donors, volunteers, email subscribers, inactive members, paid members</a:t>
            </a:r>
          </a:p>
          <a:p>
            <a:r>
              <a:rPr lang="en-US" dirty="0" smtClean="0"/>
              <a:t>Define your demographics</a:t>
            </a:r>
          </a:p>
          <a:p>
            <a:pPr lvl="1"/>
            <a:r>
              <a:rPr lang="en-US" dirty="0" smtClean="0"/>
              <a:t>Age, sex, income, level of education, have children</a:t>
            </a:r>
          </a:p>
          <a:p>
            <a:pPr lvl="2"/>
            <a:r>
              <a:rPr lang="en-US" dirty="0" smtClean="0"/>
              <a:t>Only the ones that matter</a:t>
            </a:r>
          </a:p>
          <a:p>
            <a:r>
              <a:rPr lang="en-US" dirty="0" smtClean="0"/>
              <a:t>Articulate their values &amp; beliefs</a:t>
            </a:r>
          </a:p>
          <a:p>
            <a:pPr lvl="1"/>
            <a:r>
              <a:rPr lang="en-US" dirty="0" smtClean="0"/>
              <a:t>Hobbies, political persuasion, goals, personality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429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into their skin</a:t>
            </a:r>
          </a:p>
          <a:p>
            <a:pPr lvl="1"/>
            <a:r>
              <a:rPr lang="en-US" dirty="0" smtClean="0"/>
              <a:t>Self-image, day-to-day worries, habits</a:t>
            </a:r>
          </a:p>
          <a:p>
            <a:r>
              <a:rPr lang="en-US" dirty="0" smtClean="0"/>
              <a:t>Define </a:t>
            </a:r>
            <a:r>
              <a:rPr lang="en-US" dirty="0"/>
              <a:t>the value they get from your organization</a:t>
            </a:r>
          </a:p>
          <a:p>
            <a:pPr lvl="1"/>
            <a:r>
              <a:rPr lang="en-US" dirty="0"/>
              <a:t>Why do they share posts, leave comments, donate money?</a:t>
            </a:r>
          </a:p>
          <a:p>
            <a:r>
              <a:rPr lang="en-US" dirty="0"/>
              <a:t>What roles/permissions do they have?</a:t>
            </a:r>
          </a:p>
          <a:p>
            <a:pPr lvl="1"/>
            <a:r>
              <a:rPr lang="en-US" dirty="0"/>
              <a:t>Admin, super-user, paid member, free </a:t>
            </a:r>
            <a:r>
              <a:rPr lang="en-US" dirty="0" smtClean="0"/>
              <a:t>member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28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5633235" cy="45713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What </a:t>
            </a:r>
            <a:r>
              <a:rPr lang="en-US" sz="3000" dirty="0"/>
              <a:t>tasks do they commonly complete?</a:t>
            </a:r>
          </a:p>
          <a:p>
            <a:pPr lvl="1"/>
            <a:r>
              <a:rPr lang="en-US" sz="2600" dirty="0"/>
              <a:t>Uploading photos, rating content</a:t>
            </a:r>
          </a:p>
          <a:p>
            <a:r>
              <a:rPr lang="en-US" sz="3000" dirty="0"/>
              <a:t>Give them a face and a </a:t>
            </a:r>
            <a:r>
              <a:rPr lang="en-US" sz="3000" dirty="0" smtClean="0"/>
              <a:t>name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8229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“The </a:t>
            </a:r>
            <a:r>
              <a:rPr lang="en-US" sz="2600" i="1" dirty="0"/>
              <a:t>process of discussing how these personas </a:t>
            </a:r>
            <a:r>
              <a:rPr lang="en-US" sz="2600" i="1" dirty="0" smtClean="0"/>
              <a:t>feel</a:t>
            </a:r>
            <a:r>
              <a:rPr lang="en-US" sz="2600" i="1" dirty="0"/>
              <a:t>, think and behave will give you information that you'd never be able to get if you used only your subjectivity</a:t>
            </a:r>
            <a:r>
              <a:rPr lang="en-US" sz="2600" i="1" dirty="0" smtClean="0"/>
              <a:t>.” </a:t>
            </a:r>
            <a:r>
              <a:rPr lang="en-US" sz="2400" i="1" dirty="0" smtClean="0"/>
              <a:t>– </a:t>
            </a:r>
            <a:r>
              <a:rPr lang="en-US" sz="2400" i="1" dirty="0" smtClean="0">
                <a:hlinkClick r:id="rId4"/>
              </a:rPr>
              <a:t>John Haydon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0773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18917" y="5429251"/>
            <a:ext cx="1725083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Personas</a:t>
            </a:r>
          </a:p>
        </p:txBody>
      </p:sp>
      <p:pic>
        <p:nvPicPr>
          <p:cNvPr id="6" name="Content Placeholder 5" descr="emma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18917" y="5429251"/>
            <a:ext cx="1725083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Personas</a:t>
            </a:r>
          </a:p>
        </p:txBody>
      </p:sp>
      <p:pic>
        <p:nvPicPr>
          <p:cNvPr id="4" name="Content Placeholder 3" descr="emma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7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700889"/>
            <a:ext cx="3556000" cy="1157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4607" r="4789" b="43739"/>
          <a:stretch/>
        </p:blipFill>
        <p:spPr>
          <a:xfrm>
            <a:off x="457200" y="1417638"/>
            <a:ext cx="7011586" cy="5102417"/>
          </a:xfrm>
        </p:spPr>
      </p:pic>
    </p:spTree>
    <p:extLst>
      <p:ext uri="{BB962C8B-B14F-4D97-AF65-F5344CB8AC3E}">
        <p14:creationId xmlns:p14="http://schemas.microsoft.com/office/powerpoint/2010/main" val="356018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Tagline</a:t>
            </a:r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want to be a resource to the researchers, not the safety police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Position</a:t>
            </a:r>
          </a:p>
          <a:p>
            <a:pPr marL="0" indent="0">
              <a:buNone/>
            </a:pPr>
            <a:r>
              <a:rPr lang="en-US" dirty="0" smtClean="0"/>
              <a:t>Environmental Health &amp; Safety Director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Character Traits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Intelligent</a:t>
            </a:r>
            <a:r>
              <a:rPr lang="en-US" dirty="0"/>
              <a:t>, </a:t>
            </a:r>
            <a:r>
              <a:rPr lang="en-US" dirty="0" smtClean="0"/>
              <a:t>Enthusiastic</a:t>
            </a:r>
            <a:r>
              <a:rPr lang="en-US" dirty="0"/>
              <a:t>, </a:t>
            </a:r>
            <a:r>
              <a:rPr lang="en-US" dirty="0" smtClean="0"/>
              <a:t>Bold</a:t>
            </a:r>
            <a:r>
              <a:rPr lang="en-US" dirty="0"/>
              <a:t>, </a:t>
            </a:r>
            <a:r>
              <a:rPr lang="en-US" dirty="0" smtClean="0"/>
              <a:t>Persevering</a:t>
            </a:r>
            <a:r>
              <a:rPr lang="en-US" dirty="0"/>
              <a:t>, </a:t>
            </a:r>
            <a:r>
              <a:rPr lang="en-US" dirty="0" smtClean="0"/>
              <a:t>Achiever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2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Role </a:t>
            </a:r>
            <a:r>
              <a:rPr lang="en-US" b="1" dirty="0"/>
              <a:t>in BioRAFT</a:t>
            </a:r>
            <a:br>
              <a:rPr lang="en-US" b="1" dirty="0"/>
            </a:br>
            <a:r>
              <a:rPr lang="en-US" dirty="0"/>
              <a:t>Rodger manages the Earth EH&amp;S Department and oversees all compliance activity via BioRAFT. He manages teams of auditors, conducts audits himself, and attends to a variety of compliance duties as necessary. Most of the time he delegates work to people on his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597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Tasks </a:t>
            </a:r>
            <a:r>
              <a:rPr lang="en-US" b="1" dirty="0"/>
              <a:t>in BioRAFT</a:t>
            </a:r>
          </a:p>
          <a:p>
            <a:r>
              <a:rPr lang="en-US" dirty="0" smtClean="0"/>
              <a:t>Views </a:t>
            </a:r>
            <a:r>
              <a:rPr lang="en-US" dirty="0"/>
              <a:t>Dashboards </a:t>
            </a:r>
          </a:p>
          <a:p>
            <a:r>
              <a:rPr lang="en-US" dirty="0" smtClean="0"/>
              <a:t>Views </a:t>
            </a:r>
            <a:r>
              <a:rPr lang="en-US" dirty="0"/>
              <a:t>Inspection Logs </a:t>
            </a:r>
          </a:p>
          <a:p>
            <a:r>
              <a:rPr lang="en-US" dirty="0" smtClean="0"/>
              <a:t>Schedules </a:t>
            </a:r>
            <a:r>
              <a:rPr lang="en-US" dirty="0"/>
              <a:t>Inspections </a:t>
            </a:r>
          </a:p>
          <a:p>
            <a:r>
              <a:rPr lang="en-US" dirty="0" smtClean="0"/>
              <a:t>Monitors </a:t>
            </a:r>
            <a:r>
              <a:rPr lang="en-US" dirty="0"/>
              <a:t>Bio &amp; </a:t>
            </a:r>
            <a:r>
              <a:rPr lang="en-US" dirty="0" err="1"/>
              <a:t>Chem</a:t>
            </a:r>
            <a:r>
              <a:rPr lang="en-US" dirty="0"/>
              <a:t> &amp; Rad Registrations </a:t>
            </a:r>
          </a:p>
          <a:p>
            <a:r>
              <a:rPr lang="en-US" dirty="0" smtClean="0"/>
              <a:t>Oversees </a:t>
            </a:r>
            <a:r>
              <a:rPr lang="en-US" dirty="0" err="1" smtClean="0"/>
              <a:t>Lifesafety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218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20934"/>
            <a:ext cx="5486400" cy="4205229"/>
          </a:xfrm>
        </p:spPr>
        <p:txBody>
          <a:bodyPr numCol="2">
            <a:noAutofit/>
          </a:bodyPr>
          <a:lstStyle/>
          <a:p>
            <a:r>
              <a:rPr lang="en-US" sz="2000" dirty="0" smtClean="0"/>
              <a:t>Edit </a:t>
            </a:r>
            <a:r>
              <a:rPr lang="en-US" sz="2000" dirty="0"/>
              <a:t>Basic Group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Biological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Chemical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Equipment Inventory￼</a:t>
            </a:r>
          </a:p>
          <a:p>
            <a:r>
              <a:rPr lang="en-US" sz="2000" dirty="0" smtClean="0"/>
              <a:t>Compliance </a:t>
            </a:r>
            <a:r>
              <a:rPr lang="en-US" sz="2000" dirty="0"/>
              <a:t>Officer</a:t>
            </a:r>
          </a:p>
          <a:p>
            <a:r>
              <a:rPr lang="en-US" sz="2000" dirty="0" smtClean="0"/>
              <a:t>EHS</a:t>
            </a:r>
            <a:endParaRPr lang="en-US" sz="2000" dirty="0"/>
          </a:p>
          <a:p>
            <a:r>
              <a:rPr lang="en-US" sz="2000" dirty="0" smtClean="0"/>
              <a:t>View </a:t>
            </a:r>
            <a:r>
              <a:rPr lang="en-US" sz="2000" dirty="0"/>
              <a:t>Institution Biological Information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and Approve Biological Registrations</a:t>
            </a:r>
          </a:p>
          <a:p>
            <a:r>
              <a:rPr lang="en-US" sz="2000" dirty="0" smtClean="0"/>
              <a:t>View </a:t>
            </a:r>
            <a:r>
              <a:rPr lang="en-US" sz="2000" dirty="0"/>
              <a:t>Institution Chemical Information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and Approve Chemical </a:t>
            </a:r>
            <a:r>
              <a:rPr lang="en-US" sz="2000" dirty="0" smtClean="0"/>
              <a:t>Registrations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Radiological Licenses and Inventory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Radiological Waste </a:t>
            </a:r>
            <a:r>
              <a:rPr lang="en-US" sz="2000" dirty="0" smtClean="0"/>
              <a:t>Collection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420244"/>
            <a:ext cx="5486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Common Access/Job Activities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223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BioRAFT platform is a </a:t>
            </a:r>
            <a:r>
              <a:rPr lang="en-US" dirty="0" smtClean="0"/>
              <a:t>scientific research </a:t>
            </a:r>
            <a:r>
              <a:rPr lang="en-US" dirty="0"/>
              <a:t>management </a:t>
            </a:r>
            <a:r>
              <a:rPr lang="en-US" dirty="0" smtClean="0"/>
              <a:t>system that provides </a:t>
            </a:r>
            <a:r>
              <a:rPr lang="en-US" dirty="0"/>
              <a:t>an integrated </a:t>
            </a:r>
            <a:r>
              <a:rPr lang="en-US" dirty="0" smtClean="0"/>
              <a:t>portal, </a:t>
            </a:r>
            <a:r>
              <a:rPr lang="en-US" dirty="0"/>
              <a:t>compliance oversight, and productivity 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SAS, multi-site application</a:t>
            </a:r>
          </a:p>
          <a:p>
            <a:r>
              <a:rPr lang="en-US" dirty="0" smtClean="0"/>
              <a:t>WE’RE HIRING!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27" y="1417638"/>
            <a:ext cx="2743200" cy="378822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38453" y="5205867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Technical Project Manager</a:t>
            </a:r>
          </a:p>
          <a:p>
            <a:pPr algn="r"/>
            <a:r>
              <a:rPr lang="en-US" i="1" dirty="0" smtClean="0">
                <a:hlinkClick r:id="rId3"/>
              </a:rPr>
              <a:t>bioraft.com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17664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5" name="Picture 4" descr="Screen Shot 2014-06-01 at 3.1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6" y="1417638"/>
            <a:ext cx="6009330" cy="1336698"/>
          </a:xfrm>
          <a:prstGeom prst="rect">
            <a:avLst/>
          </a:prstGeom>
        </p:spPr>
      </p:pic>
      <p:pic>
        <p:nvPicPr>
          <p:cNvPr id="7" name="Picture 6" descr="Screen Shot 2014-06-01 at 3.15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0" y="3048013"/>
            <a:ext cx="5765237" cy="1278581"/>
          </a:xfrm>
          <a:prstGeom prst="rect">
            <a:avLst/>
          </a:prstGeom>
        </p:spPr>
      </p:pic>
      <p:pic>
        <p:nvPicPr>
          <p:cNvPr id="8" name="Picture 7" descr="Screen Shot 2014-06-01 at 3.15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2" y="4445013"/>
            <a:ext cx="5881472" cy="1243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69887"/>
            <a:ext cx="2743200" cy="24450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092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700889"/>
            <a:ext cx="3556000" cy="1157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4607" r="4789" b="43739"/>
          <a:stretch/>
        </p:blipFill>
        <p:spPr>
          <a:xfrm>
            <a:off x="457200" y="1417638"/>
            <a:ext cx="7011586" cy="5102417"/>
          </a:xfrm>
        </p:spPr>
      </p:pic>
    </p:spTree>
    <p:extLst>
      <p:ext uri="{BB962C8B-B14F-4D97-AF65-F5344CB8AC3E}">
        <p14:creationId xmlns:p14="http://schemas.microsoft.com/office/powerpoint/2010/main" val="406248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90633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8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 from putting on your </a:t>
            </a:r>
            <a:r>
              <a:rPr lang="en-US" dirty="0" smtClean="0"/>
              <a:t>user’s </a:t>
            </a:r>
            <a:r>
              <a:rPr lang="en-US" dirty="0"/>
              <a:t>hat to walking in the </a:t>
            </a:r>
            <a:r>
              <a:rPr lang="en-US" dirty="0" smtClean="0"/>
              <a:t>user’s shoes</a:t>
            </a:r>
          </a:p>
          <a:p>
            <a:r>
              <a:rPr lang="en-US" dirty="0" smtClean="0"/>
              <a:t>Start with a Persona and a goal on the website</a:t>
            </a:r>
          </a:p>
          <a:p>
            <a:r>
              <a:rPr lang="en-US" dirty="0" smtClean="0"/>
              <a:t>Plot all actions to complete goal</a:t>
            </a:r>
          </a:p>
          <a:p>
            <a:r>
              <a:rPr lang="en-US" dirty="0"/>
              <a:t>Mark whether task is easy or </a:t>
            </a:r>
            <a:r>
              <a:rPr lang="en-US" dirty="0" smtClean="0"/>
              <a:t>hard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45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Aggregate user </a:t>
            </a:r>
            <a:r>
              <a:rPr lang="en-US" dirty="0" smtClean="0"/>
              <a:t>paths &amp; </a:t>
            </a:r>
            <a:r>
              <a:rPr lang="en-US" dirty="0" smtClean="0"/>
              <a:t>user challenges to prioritize feature enhancements.</a:t>
            </a:r>
          </a:p>
          <a:p>
            <a:r>
              <a:rPr lang="en-US" dirty="0" smtClean="0"/>
              <a:t>Which pages are hit frequently?</a:t>
            </a:r>
          </a:p>
          <a:p>
            <a:r>
              <a:rPr lang="en-US" dirty="0" smtClean="0"/>
              <a:t>Which actions happen often?</a:t>
            </a:r>
          </a:p>
          <a:p>
            <a:r>
              <a:rPr lang="en-US" dirty="0" smtClean="0"/>
              <a:t>Which tasks are challenging?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85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18917" y="5429251"/>
            <a:ext cx="1725083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 descr="user-journey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872026" y="6581001"/>
            <a:ext cx="3271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www.youtube.com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watch?v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=fsviy3ai9Dw</a:t>
            </a:r>
          </a:p>
        </p:txBody>
      </p:sp>
    </p:spTree>
    <p:extLst>
      <p:ext uri="{BB962C8B-B14F-4D97-AF65-F5344CB8AC3E}">
        <p14:creationId xmlns:p14="http://schemas.microsoft.com/office/powerpoint/2010/main" val="70449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18917" y="5429251"/>
            <a:ext cx="1725083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262" b="126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496848" y="6581001"/>
            <a:ext cx="364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www.pinterest.com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robertleotta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/user-journeys/</a:t>
            </a:r>
          </a:p>
        </p:txBody>
      </p:sp>
    </p:spTree>
    <p:extLst>
      <p:ext uri="{BB962C8B-B14F-4D97-AF65-F5344CB8AC3E}">
        <p14:creationId xmlns:p14="http://schemas.microsoft.com/office/powerpoint/2010/main" val="240511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4559" r="4475" b="4242"/>
          <a:stretch/>
        </p:blipFill>
        <p:spPr>
          <a:xfrm>
            <a:off x="446616" y="1396471"/>
            <a:ext cx="7330052" cy="5440363"/>
          </a:xfrm>
        </p:spPr>
      </p:pic>
    </p:spTree>
    <p:extLst>
      <p:ext uri="{BB962C8B-B14F-4D97-AF65-F5344CB8AC3E}">
        <p14:creationId xmlns:p14="http://schemas.microsoft.com/office/powerpoint/2010/main" val="18680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1396472"/>
            <a:ext cx="7330052" cy="5416522"/>
          </a:xfrm>
        </p:spPr>
      </p:pic>
    </p:spTree>
    <p:extLst>
      <p:ext uri="{BB962C8B-B14F-4D97-AF65-F5344CB8AC3E}">
        <p14:creationId xmlns:p14="http://schemas.microsoft.com/office/powerpoint/2010/main" val="382711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4829" r="1382"/>
          <a:stretch/>
        </p:blipFill>
        <p:spPr>
          <a:xfrm>
            <a:off x="457200" y="1417637"/>
            <a:ext cx="7289800" cy="5503695"/>
          </a:xfrm>
        </p:spPr>
      </p:pic>
    </p:spTree>
    <p:extLst>
      <p:ext uri="{BB962C8B-B14F-4D97-AF65-F5344CB8AC3E}">
        <p14:creationId xmlns:p14="http://schemas.microsoft.com/office/powerpoint/2010/main" val="416528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Live presentations on the third Thursday of every month in Cambridge, MA</a:t>
            </a:r>
          </a:p>
          <a:p>
            <a:r>
              <a:rPr lang="en-US" dirty="0" smtClean="0"/>
              <a:t>Information for all types of web professionals working with Drupal</a:t>
            </a:r>
          </a:p>
          <a:p>
            <a:r>
              <a:rPr lang="en-US" dirty="0" smtClean="0"/>
              <a:t>Growing library of video, slides and links from past Drupal Nights and BioRAFT employee sessions at Camps &amp; Cons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92" y="1417637"/>
            <a:ext cx="2024008" cy="378822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38453" y="5205867"/>
            <a:ext cx="274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hlinkClick r:id="rId3"/>
              </a:rPr>
              <a:t>drupalnights.org</a:t>
            </a:r>
            <a:endParaRPr lang="en-US" i="1" dirty="0"/>
          </a:p>
        </p:txBody>
      </p:sp>
      <p:pic>
        <p:nvPicPr>
          <p:cNvPr id="6" name="Picture 5" descr="nights-logo-2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85257"/>
            <a:ext cx="6205591" cy="7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Possible Categories for Steps</a:t>
            </a:r>
          </a:p>
          <a:p>
            <a:r>
              <a:rPr lang="en-US" dirty="0" smtClean="0"/>
              <a:t>Discover, Pre-Engagement</a:t>
            </a:r>
          </a:p>
          <a:p>
            <a:r>
              <a:rPr lang="en-US" dirty="0" smtClean="0"/>
              <a:t>Investigate, Prepare</a:t>
            </a:r>
          </a:p>
          <a:p>
            <a:r>
              <a:rPr lang="en-US" dirty="0" smtClean="0"/>
              <a:t>Action, </a:t>
            </a:r>
            <a:r>
              <a:rPr lang="en-US" dirty="0"/>
              <a:t>Apply</a:t>
            </a:r>
            <a:endParaRPr lang="en-US" dirty="0" smtClean="0"/>
          </a:p>
          <a:p>
            <a:r>
              <a:rPr lang="en-US" dirty="0" smtClean="0"/>
              <a:t>Completion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36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Level of Frustration</a:t>
            </a:r>
          </a:p>
          <a:p>
            <a:r>
              <a:rPr lang="en-US" dirty="0"/>
              <a:t>Range of 5</a:t>
            </a:r>
          </a:p>
          <a:p>
            <a:r>
              <a:rPr lang="en-US" dirty="0" smtClean="0"/>
              <a:t>Happy, Neutral, Sad</a:t>
            </a:r>
          </a:p>
          <a:p>
            <a:r>
              <a:rPr lang="en-US" dirty="0" smtClean="0"/>
              <a:t>Identify Pain Points</a:t>
            </a:r>
          </a:p>
          <a:p>
            <a:pPr lvl="1"/>
            <a:r>
              <a:rPr lang="en-US" dirty="0"/>
              <a:t>Pay attention to support requests</a:t>
            </a:r>
          </a:p>
          <a:p>
            <a:pPr lvl="1"/>
            <a:r>
              <a:rPr lang="en-US" dirty="0" smtClean="0"/>
              <a:t>Interview </a:t>
            </a:r>
            <a:r>
              <a:rPr lang="en-US" dirty="0"/>
              <a:t>r</a:t>
            </a:r>
            <a:r>
              <a:rPr lang="en-US" dirty="0" smtClean="0"/>
              <a:t>eal users, including your team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1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373197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3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Description of a feature from the perspective of the person who will be using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value comes from putting the user’s experience first.</a:t>
            </a:r>
          </a:p>
          <a:p>
            <a:r>
              <a:rPr lang="en-US" dirty="0" smtClean="0"/>
              <a:t>Helps you understand “why” you are building a certain feature.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</p:spTree>
    <p:extLst>
      <p:ext uri="{BB962C8B-B14F-4D97-AF65-F5344CB8AC3E}">
        <p14:creationId xmlns:p14="http://schemas.microsoft.com/office/powerpoint/2010/main" val="416852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As {type of user},</a:t>
            </a:r>
            <a:br>
              <a:rPr lang="en-US" sz="4400" dirty="0"/>
            </a:br>
            <a:r>
              <a:rPr lang="en-US" sz="4400" dirty="0" smtClean="0"/>
              <a:t>I </a:t>
            </a:r>
            <a:r>
              <a:rPr lang="en-US" sz="4400" dirty="0"/>
              <a:t>want {some goal}</a:t>
            </a:r>
            <a:br>
              <a:rPr lang="en-US" sz="4400" dirty="0"/>
            </a:br>
            <a:r>
              <a:rPr lang="en-US" sz="4400" dirty="0" smtClean="0"/>
              <a:t>So </a:t>
            </a:r>
            <a:r>
              <a:rPr lang="en-US" sz="4400" dirty="0"/>
              <a:t>that {some reason}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</p:spTree>
    <p:extLst>
      <p:ext uri="{BB962C8B-B14F-4D97-AF65-F5344CB8AC3E}">
        <p14:creationId xmlns:p14="http://schemas.microsoft.com/office/powerpoint/2010/main" val="298967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As </a:t>
            </a:r>
            <a:r>
              <a:rPr lang="en-US" dirty="0" smtClean="0"/>
              <a:t> an EH</a:t>
            </a:r>
            <a:r>
              <a:rPr lang="en-US" dirty="0"/>
              <a:t>&amp;S Director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 smtClean="0"/>
              <a:t>to check the inspection schedule for tomorrow,</a:t>
            </a:r>
            <a:br>
              <a:rPr lang="en-US" dirty="0" smtClean="0"/>
            </a:br>
            <a:r>
              <a:rPr lang="en-US" b="1" dirty="0" smtClean="0"/>
              <a:t>So </a:t>
            </a:r>
            <a:r>
              <a:rPr lang="en-US" b="1" dirty="0"/>
              <a:t>that </a:t>
            </a:r>
            <a:r>
              <a:rPr lang="en-US" dirty="0"/>
              <a:t>I </a:t>
            </a:r>
            <a:r>
              <a:rPr lang="en-US" dirty="0" smtClean="0"/>
              <a:t>know what to expect.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As {type of user},</a:t>
            </a:r>
            <a:br>
              <a:rPr lang="en-US" i="1" dirty="0"/>
            </a:br>
            <a:r>
              <a:rPr lang="en-US" i="1" dirty="0"/>
              <a:t>I want {some goal}</a:t>
            </a:r>
            <a:br>
              <a:rPr lang="en-US" i="1" dirty="0"/>
            </a:br>
            <a:r>
              <a:rPr lang="en-US" i="1" dirty="0"/>
              <a:t>So that {some reason}.</a:t>
            </a:r>
          </a:p>
        </p:txBody>
      </p:sp>
    </p:spTree>
    <p:extLst>
      <p:ext uri="{BB962C8B-B14F-4D97-AF65-F5344CB8AC3E}">
        <p14:creationId xmlns:p14="http://schemas.microsoft.com/office/powerpoint/2010/main" val="2379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an </a:t>
            </a:r>
            <a:r>
              <a:rPr lang="en-US" dirty="0" smtClean="0"/>
              <a:t>EH&amp;S Director, </a:t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/>
              <a:t>to </a:t>
            </a:r>
            <a:r>
              <a:rPr lang="en-US" dirty="0" smtClean="0"/>
              <a:t>schedule an inspection,</a:t>
            </a:r>
            <a:br>
              <a:rPr lang="en-US" dirty="0" smtClean="0"/>
            </a:br>
            <a:r>
              <a:rPr lang="en-US" b="1" dirty="0"/>
              <a:t>S</a:t>
            </a:r>
            <a:r>
              <a:rPr lang="en-US" b="1" dirty="0" smtClean="0"/>
              <a:t>o </a:t>
            </a:r>
            <a:r>
              <a:rPr lang="en-US" b="1" dirty="0"/>
              <a:t>that </a:t>
            </a:r>
            <a:r>
              <a:rPr lang="en-US" dirty="0" smtClean="0"/>
              <a:t>the inspectors know what their tasks are.</a:t>
            </a:r>
          </a:p>
          <a:p>
            <a:r>
              <a:rPr lang="en-US" b="1" dirty="0"/>
              <a:t>A</a:t>
            </a:r>
            <a:r>
              <a:rPr lang="en-US" dirty="0"/>
              <a:t>s </a:t>
            </a:r>
            <a:r>
              <a:rPr lang="en-US" dirty="0" smtClean="0"/>
              <a:t>an </a:t>
            </a:r>
            <a:r>
              <a:rPr lang="en-US" dirty="0"/>
              <a:t>EH&amp;S Director, </a:t>
            </a:r>
            <a:br>
              <a:rPr lang="en-US" dirty="0"/>
            </a:br>
            <a:r>
              <a:rPr lang="en-US" b="1" dirty="0"/>
              <a:t>I want </a:t>
            </a:r>
            <a:r>
              <a:rPr lang="en-US" dirty="0"/>
              <a:t>to </a:t>
            </a:r>
            <a:r>
              <a:rPr lang="en-US" dirty="0" smtClean="0"/>
              <a:t>schedule an  inspection,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So that </a:t>
            </a:r>
            <a:r>
              <a:rPr lang="en-US" dirty="0"/>
              <a:t>the </a:t>
            </a:r>
            <a:r>
              <a:rPr lang="en-US" dirty="0" smtClean="0"/>
              <a:t>lab managers are prepared for the inspections.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As {type of user},</a:t>
            </a:r>
            <a:br>
              <a:rPr lang="en-US" i="1" dirty="0"/>
            </a:br>
            <a:r>
              <a:rPr lang="en-US" i="1" dirty="0"/>
              <a:t>I want {some goal}</a:t>
            </a:r>
            <a:br>
              <a:rPr lang="en-US" i="1" dirty="0"/>
            </a:br>
            <a:r>
              <a:rPr lang="en-US" i="1" dirty="0"/>
              <a:t>So that {some reason}.</a:t>
            </a:r>
          </a:p>
        </p:txBody>
      </p:sp>
    </p:spTree>
    <p:extLst>
      <p:ext uri="{BB962C8B-B14F-4D97-AF65-F5344CB8AC3E}">
        <p14:creationId xmlns:p14="http://schemas.microsoft.com/office/powerpoint/2010/main" val="2295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As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member, </a:t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/>
              <a:t>to upload </a:t>
            </a:r>
            <a:r>
              <a:rPr lang="en-US" dirty="0" smtClean="0"/>
              <a:t>photos,</a:t>
            </a:r>
            <a:br>
              <a:rPr lang="en-US" dirty="0" smtClean="0"/>
            </a:br>
            <a:r>
              <a:rPr lang="en-US" b="1" dirty="0"/>
              <a:t>S</a:t>
            </a:r>
            <a:r>
              <a:rPr lang="en-US" b="1" dirty="0" smtClean="0"/>
              <a:t>o </a:t>
            </a:r>
            <a:r>
              <a:rPr lang="en-US" b="1" dirty="0"/>
              <a:t>that </a:t>
            </a:r>
            <a:r>
              <a:rPr lang="en-US" dirty="0" smtClean="0"/>
              <a:t>I </a:t>
            </a:r>
            <a:r>
              <a:rPr lang="en-US" dirty="0"/>
              <a:t>can share photos with </a:t>
            </a:r>
            <a:r>
              <a:rPr lang="en-US" dirty="0" smtClean="0"/>
              <a:t>others.</a:t>
            </a:r>
          </a:p>
          <a:p>
            <a:r>
              <a:rPr lang="en-US" b="1" dirty="0"/>
              <a:t>As</a:t>
            </a:r>
            <a:r>
              <a:rPr lang="en-US" dirty="0"/>
              <a:t> an administrator,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</a:t>
            </a:r>
            <a:r>
              <a:rPr lang="en-US" b="1" dirty="0"/>
              <a:t>want </a:t>
            </a:r>
            <a:r>
              <a:rPr lang="en-US" dirty="0"/>
              <a:t>to approve photos before they are </a:t>
            </a:r>
            <a:r>
              <a:rPr lang="en-US" dirty="0" smtClean="0"/>
              <a:t>posted,</a:t>
            </a:r>
            <a:br>
              <a:rPr lang="en-US" dirty="0" smtClean="0"/>
            </a:br>
            <a:r>
              <a:rPr lang="en-US" b="1" dirty="0" smtClean="0"/>
              <a:t>So </a:t>
            </a:r>
            <a:r>
              <a:rPr lang="en-US" b="1" dirty="0"/>
              <a:t>that </a:t>
            </a:r>
            <a:r>
              <a:rPr lang="en-US" dirty="0"/>
              <a:t>I can make sure they are </a:t>
            </a:r>
            <a:r>
              <a:rPr lang="en-US" dirty="0" smtClean="0"/>
              <a:t>appropriate.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As {type of user},</a:t>
            </a:r>
            <a:br>
              <a:rPr lang="en-US" i="1" dirty="0"/>
            </a:br>
            <a:r>
              <a:rPr lang="en-US" i="1" dirty="0"/>
              <a:t>I want {some goal}</a:t>
            </a:r>
            <a:br>
              <a:rPr lang="en-US" i="1" dirty="0"/>
            </a:br>
            <a:r>
              <a:rPr lang="en-US" i="1" dirty="0"/>
              <a:t>So that {some reason}.</a:t>
            </a:r>
          </a:p>
        </p:txBody>
      </p:sp>
    </p:spTree>
    <p:extLst>
      <p:ext uri="{BB962C8B-B14F-4D97-AF65-F5344CB8AC3E}">
        <p14:creationId xmlns:p14="http://schemas.microsoft.com/office/powerpoint/2010/main" val="95236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459360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16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Driven Development (BDD)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Specialized </a:t>
            </a:r>
            <a:r>
              <a:rPr lang="en-US" dirty="0"/>
              <a:t>version of test-driven development which focuses on behavioral specification of software units</a:t>
            </a:r>
            <a:r>
              <a:rPr lang="en-US" dirty="0" smtClean="0"/>
              <a:t>.</a:t>
            </a:r>
          </a:p>
          <a:p>
            <a:r>
              <a:rPr lang="en-US" b="1" dirty="0"/>
              <a:t>define</a:t>
            </a:r>
            <a:r>
              <a:rPr lang="en-US" dirty="0"/>
              <a:t> a test set for the unit </a:t>
            </a:r>
            <a:r>
              <a:rPr lang="en-US" i="1" dirty="0" smtClean="0"/>
              <a:t>first</a:t>
            </a:r>
            <a:endParaRPr lang="en-US" dirty="0"/>
          </a:p>
          <a:p>
            <a:r>
              <a:rPr lang="en-US" b="1" dirty="0" smtClean="0"/>
              <a:t>implement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unit</a:t>
            </a:r>
            <a:endParaRPr lang="en-US" dirty="0"/>
          </a:p>
          <a:p>
            <a:r>
              <a:rPr lang="en-US" b="1" dirty="0" smtClean="0"/>
              <a:t>verify</a:t>
            </a:r>
            <a:r>
              <a:rPr lang="en-US" dirty="0" smtClean="0"/>
              <a:t> </a:t>
            </a:r>
            <a:r>
              <a:rPr lang="en-US" dirty="0"/>
              <a:t>that the implementation of the unit makes the tests </a:t>
            </a:r>
            <a:r>
              <a:rPr lang="en-US" dirty="0" smtClean="0"/>
              <a:t>succeed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pic>
        <p:nvPicPr>
          <p:cNvPr id="7" name="Picture 6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1027" y="4160838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cs typeface="American Typewriter"/>
              </a:rPr>
              <a:t>Excerpted from </a:t>
            </a:r>
            <a:r>
              <a:rPr lang="en-US" dirty="0" smtClean="0">
                <a:cs typeface="American Typewriter"/>
                <a:hlinkClick r:id="rId4"/>
              </a:rPr>
              <a:t>wikipedia.org</a:t>
            </a:r>
            <a:r>
              <a:rPr lang="en-US" dirty="0" smtClean="0">
                <a:cs typeface="American Typewriter"/>
              </a:rPr>
              <a:t> </a:t>
            </a:r>
            <a:endParaRPr lang="en-US" dirty="0"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35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46759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53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669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BDD specifies that </a:t>
            </a:r>
            <a:r>
              <a:rPr lang="en-US" b="1" dirty="0"/>
              <a:t>business analysts and developers</a:t>
            </a:r>
            <a:r>
              <a:rPr lang="en-US" dirty="0"/>
              <a:t> should collaborate in this area and should specify behavior (aka tests) in terms of user stories.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Direct correlation between the User Story a project </a:t>
            </a:r>
            <a:r>
              <a:rPr lang="en-US" dirty="0"/>
              <a:t>m</a:t>
            </a:r>
            <a:r>
              <a:rPr lang="en-US" dirty="0" smtClean="0"/>
              <a:t>anger writes and and a BDD Test that a developer writes.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50194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48382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smtClean="0"/>
              <a:t>User Story</a:t>
            </a:r>
            <a:endParaRPr lang="en-US" cap="small" dirty="0"/>
          </a:p>
          <a:p>
            <a:pPr marL="0" indent="0">
              <a:buNone/>
            </a:pPr>
            <a:r>
              <a:rPr lang="en-US" dirty="0"/>
              <a:t>As {type of user},</a:t>
            </a:r>
            <a:br>
              <a:rPr lang="en-US" dirty="0"/>
            </a:br>
            <a:r>
              <a:rPr lang="en-US" dirty="0"/>
              <a:t>I want {some goal}</a:t>
            </a:r>
            <a:br>
              <a:rPr lang="en-US" dirty="0"/>
            </a:br>
            <a:r>
              <a:rPr lang="en-US" dirty="0"/>
              <a:t>So that {some reason}.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4160839"/>
            <a:ext cx="8227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As </a:t>
            </a:r>
            <a:r>
              <a:rPr lang="en-US" sz="2400" dirty="0">
                <a:latin typeface="Courier"/>
                <a:cs typeface="Courier"/>
              </a:rPr>
              <a:t>a </a:t>
            </a:r>
            <a:r>
              <a:rPr lang="en-US" sz="2400" b="1" dirty="0">
                <a:latin typeface="Courier"/>
                <a:cs typeface="Courier"/>
              </a:rPr>
              <a:t>member</a:t>
            </a:r>
            <a:r>
              <a:rPr lang="en-US" sz="2400" dirty="0">
                <a:latin typeface="Courier"/>
                <a:cs typeface="Courier"/>
              </a:rPr>
              <a:t>, </a:t>
            </a:r>
          </a:p>
          <a:p>
            <a:r>
              <a:rPr lang="en-US" sz="2400" dirty="0">
                <a:latin typeface="Courier"/>
                <a:cs typeface="Courier"/>
              </a:rPr>
              <a:t>I want </a:t>
            </a:r>
            <a:r>
              <a:rPr lang="en-US" sz="2400" b="1" dirty="0">
                <a:latin typeface="Courier"/>
                <a:cs typeface="Courier"/>
              </a:rPr>
              <a:t>to upload photos,</a:t>
            </a:r>
          </a:p>
          <a:p>
            <a:r>
              <a:rPr lang="en-US" sz="2400" dirty="0">
                <a:latin typeface="Courier"/>
                <a:cs typeface="Courier"/>
              </a:rPr>
              <a:t>So that </a:t>
            </a:r>
            <a:r>
              <a:rPr lang="en-US" sz="2400" b="1" dirty="0">
                <a:latin typeface="Courier"/>
                <a:cs typeface="Courier"/>
              </a:rPr>
              <a:t>I can share photos with others</a:t>
            </a:r>
            <a:r>
              <a:rPr lang="en-US" sz="2400" dirty="0">
                <a:latin typeface="Courier"/>
                <a:cs typeface="Courier"/>
              </a:rPr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7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48382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smtClean="0"/>
              <a:t>BDD Scenario</a:t>
            </a:r>
          </a:p>
          <a:p>
            <a:pPr marL="0" indent="0">
              <a:buNone/>
            </a:pPr>
            <a:r>
              <a:rPr lang="en-US" dirty="0" smtClean="0"/>
              <a:t>Given {initial context},</a:t>
            </a:r>
            <a:br>
              <a:rPr lang="en-US" dirty="0" smtClean="0"/>
            </a:br>
            <a:r>
              <a:rPr lang="en-US" dirty="0" smtClean="0"/>
              <a:t>When {event occurs},</a:t>
            </a:r>
            <a:br>
              <a:rPr lang="en-US" dirty="0" smtClean="0"/>
            </a:br>
            <a:r>
              <a:rPr lang="en-US" dirty="0" smtClean="0"/>
              <a:t>Then {some outcome}.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7034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Given </a:t>
            </a:r>
            <a:r>
              <a:rPr lang="en-US" sz="2400" dirty="0">
                <a:latin typeface="Courier"/>
                <a:cs typeface="Courier"/>
              </a:rPr>
              <a:t>I am logged in as a </a:t>
            </a:r>
            <a:r>
              <a:rPr lang="en-US" sz="2400" b="1" dirty="0">
                <a:latin typeface="Courier"/>
                <a:cs typeface="Courier"/>
              </a:rPr>
              <a:t>member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r>
              <a:rPr lang="en-US" sz="2400" dirty="0">
                <a:latin typeface="Courier"/>
                <a:cs typeface="Courier"/>
              </a:rPr>
              <a:t>When I am on my profile page,</a:t>
            </a:r>
          </a:p>
          <a:p>
            <a:r>
              <a:rPr lang="en-US" sz="2400" dirty="0">
                <a:latin typeface="Courier"/>
                <a:cs typeface="Courier"/>
              </a:rPr>
              <a:t>I should see a link to </a:t>
            </a:r>
            <a:r>
              <a:rPr lang="en-US" sz="2400" b="1" dirty="0">
                <a:latin typeface="Courier"/>
                <a:cs typeface="Courier"/>
              </a:rPr>
              <a:t>upload photos</a:t>
            </a:r>
            <a:r>
              <a:rPr lang="en-US" sz="2400" dirty="0">
                <a:latin typeface="Courier"/>
                <a:cs typeface="Courier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17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/>
          <a:lstStyle/>
          <a:p>
            <a:r>
              <a:rPr lang="en-US" dirty="0" smtClean="0"/>
              <a:t>A file for each Feature</a:t>
            </a:r>
          </a:p>
          <a:p>
            <a:pPr lvl="1"/>
            <a:r>
              <a:rPr lang="en-US" dirty="0" err="1" smtClean="0"/>
              <a:t>search.feature</a:t>
            </a:r>
            <a:endParaRPr lang="en-US" dirty="0" smtClean="0"/>
          </a:p>
          <a:p>
            <a:pPr lvl="1"/>
            <a:r>
              <a:rPr lang="en-US" dirty="0" err="1" smtClean="0"/>
              <a:t>photos.feature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log.feature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134293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/>
          <a:lstStyle/>
          <a:p>
            <a:r>
              <a:rPr lang="en-US" dirty="0" smtClean="0"/>
              <a:t>List Scenarios</a:t>
            </a:r>
          </a:p>
          <a:p>
            <a:r>
              <a:rPr lang="en-US" dirty="0" smtClean="0"/>
              <a:t>Tag Scenarios</a:t>
            </a:r>
          </a:p>
          <a:p>
            <a:pPr lvl="1"/>
            <a:r>
              <a:rPr lang="en-US" dirty="0" smtClean="0"/>
              <a:t>Run only which scenarios you want.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201030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36284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7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2400" b="1" kern="1600" baseline="-25000" dirty="0" smtClean="0">
                <a:latin typeface="American Typewriter"/>
                <a:cs typeface="American Typewriter"/>
              </a:rPr>
              <a:t>“</a:t>
            </a:r>
            <a:r>
              <a:rPr lang="en-US" dirty="0" err="1" smtClean="0">
                <a:latin typeface="American Typewriter"/>
                <a:cs typeface="American Typewriter"/>
              </a:rPr>
              <a:t>Behat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>
                <a:latin typeface="American Typewriter"/>
                <a:cs typeface="American Typewriter"/>
              </a:rPr>
              <a:t>is a tool that makes behavior driven development (BDD) possible. 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With </a:t>
            </a:r>
            <a:r>
              <a:rPr lang="en-US" dirty="0">
                <a:latin typeface="American Typewriter"/>
                <a:cs typeface="American Typewriter"/>
              </a:rPr>
              <a:t>BDD, you write human-readable stories that describe the behavior of your application. 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These </a:t>
            </a:r>
            <a:r>
              <a:rPr lang="en-US" dirty="0">
                <a:latin typeface="American Typewriter"/>
                <a:cs typeface="American Typewriter"/>
              </a:rPr>
              <a:t>stories can then be auto-tested against your application. And yes, it’s as cool as it sounds</a:t>
            </a:r>
            <a:r>
              <a:rPr lang="en-US" dirty="0" smtClean="0">
                <a:latin typeface="American Typewriter"/>
                <a:cs typeface="American Typewriter"/>
              </a:rPr>
              <a:t>!</a:t>
            </a:r>
            <a:endParaRPr lang="en-US" sz="12400" baseline="-25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/photo/1395333</a:t>
            </a:r>
          </a:p>
        </p:txBody>
      </p:sp>
      <p:pic>
        <p:nvPicPr>
          <p:cNvPr id="5" name="Picture 4" descr="topha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1027" y="4160838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cs typeface="American Typewriter"/>
              </a:rPr>
              <a:t>Excerpted from </a:t>
            </a:r>
            <a:r>
              <a:rPr lang="en-US" dirty="0">
                <a:cs typeface="American Typewriter"/>
                <a:hlinkClick r:id="rId3"/>
              </a:rPr>
              <a:t>docs.behat.org</a:t>
            </a:r>
            <a:r>
              <a:rPr lang="en-US" dirty="0">
                <a:cs typeface="American Typewri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8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- </a:t>
            </a:r>
            <a:r>
              <a:rPr lang="en-US" dirty="0" err="1"/>
              <a:t>xxx.feature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Feature: Events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In order to find </a:t>
            </a:r>
            <a:r>
              <a:rPr lang="en-US" sz="1500" b="1" dirty="0" smtClean="0">
                <a:latin typeface="Courier"/>
                <a:cs typeface="Courier"/>
              </a:rPr>
              <a:t>events</a:t>
            </a:r>
            <a:br>
              <a:rPr lang="en-US" sz="1500" b="1" dirty="0" smtClean="0">
                <a:latin typeface="Courier"/>
                <a:cs typeface="Courier"/>
              </a:rPr>
            </a:br>
            <a:r>
              <a:rPr lang="en-US" sz="1500" b="1" dirty="0" smtClean="0">
                <a:latin typeface="Courier"/>
                <a:cs typeface="Courier"/>
              </a:rPr>
              <a:t>  As </a:t>
            </a:r>
            <a:r>
              <a:rPr lang="en-US" sz="1500" b="1" dirty="0">
                <a:latin typeface="Courier"/>
                <a:cs typeface="Courier"/>
              </a:rPr>
              <a:t>a website </a:t>
            </a:r>
            <a:r>
              <a:rPr lang="en-US" sz="1500" b="1" dirty="0" smtClean="0">
                <a:latin typeface="Courier"/>
                <a:cs typeface="Courier"/>
              </a:rPr>
              <a:t>user</a:t>
            </a:r>
            <a:br>
              <a:rPr lang="en-US" sz="1500" b="1" dirty="0" smtClean="0">
                <a:latin typeface="Courier"/>
                <a:cs typeface="Courier"/>
              </a:rPr>
            </a:br>
            <a:r>
              <a:rPr lang="en-US" sz="1500" b="1" dirty="0" smtClean="0">
                <a:latin typeface="Courier"/>
                <a:cs typeface="Courier"/>
              </a:rPr>
              <a:t>  I </a:t>
            </a:r>
            <a:r>
              <a:rPr lang="en-US" sz="1500" b="1" dirty="0">
                <a:latin typeface="Courier"/>
                <a:cs typeface="Courier"/>
              </a:rPr>
              <a:t>need to be able to see them displayed</a:t>
            </a:r>
          </a:p>
          <a:p>
            <a:pPr marL="0" indent="0">
              <a:buNone/>
            </a:pPr>
            <a:endParaRPr lang="en-US" sz="15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this shows you how to test that something is displaying - specifically block title  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@</a:t>
            </a:r>
            <a:r>
              <a:rPr lang="en-US" sz="1500" b="1" dirty="0" err="1">
                <a:latin typeface="Courier"/>
                <a:cs typeface="Courier"/>
              </a:rPr>
              <a:t>drupalnights</a:t>
            </a:r>
            <a:r>
              <a:rPr lang="en-US" sz="1500" b="1" dirty="0">
                <a:latin typeface="Courier"/>
                <a:cs typeface="Courier"/>
              </a:rPr>
              <a:t> @events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Scenario: See the next </a:t>
            </a:r>
            <a:r>
              <a:rPr lang="en-US" sz="1500" b="1" dirty="0" err="1">
                <a:latin typeface="Courier"/>
                <a:cs typeface="Courier"/>
              </a:rPr>
              <a:t>DrupalNights</a:t>
            </a:r>
            <a:r>
              <a:rPr lang="en-US" sz="1500" b="1" dirty="0">
                <a:latin typeface="Courier"/>
                <a:cs typeface="Courier"/>
              </a:rPr>
              <a:t> event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Given I am on "/"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Then I should see the "Upcoming Drupal Nights" block in "sidebar a" region</a:t>
            </a:r>
          </a:p>
          <a:p>
            <a:pPr marL="0" indent="0">
              <a:buNone/>
            </a:pPr>
            <a:endParaRPr lang="en-US" sz="1500" b="1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5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3753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- </a:t>
            </a:r>
            <a:r>
              <a:rPr lang="en-US" dirty="0" err="1"/>
              <a:t>xxx.feature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Feature: </a:t>
            </a:r>
            <a:r>
              <a:rPr lang="en-US" b="1" dirty="0" smtClean="0">
                <a:latin typeface="Courier"/>
                <a:cs typeface="Courier"/>
              </a:rPr>
              <a:t>Contact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In </a:t>
            </a:r>
            <a:r>
              <a:rPr lang="en-US" b="1" dirty="0">
                <a:latin typeface="Courier"/>
                <a:cs typeface="Courier"/>
              </a:rPr>
              <a:t>order to submit feedback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As a website user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I need to be able to fill out a contact form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#this shows you how to test if filling out a form is behaving correctly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@</a:t>
            </a:r>
            <a:r>
              <a:rPr lang="en-US" b="1" dirty="0" err="1">
                <a:latin typeface="Courier"/>
                <a:cs typeface="Courier"/>
              </a:rPr>
              <a:t>drupalnights</a:t>
            </a:r>
            <a:r>
              <a:rPr lang="en-US" b="1" dirty="0">
                <a:latin typeface="Courier"/>
                <a:cs typeface="Courier"/>
              </a:rPr>
              <a:t> @contact    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Scenario: Do not submit form when required fields aren't filled out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Given I am on "/contact"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"Your name" with "Sample User"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"Your e-mail address" with "</a:t>
            </a:r>
            <a:r>
              <a:rPr lang="en-US" b="1" dirty="0" err="1">
                <a:latin typeface="Courier"/>
                <a:cs typeface="Courier"/>
              </a:rPr>
              <a:t>email@email.com</a:t>
            </a:r>
            <a:r>
              <a:rPr lang="en-US" b="1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"Subject" with "Great site!"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fill in "Message" with ""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And I press "Send message"</a:t>
            </a: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    Then I should see "Message field is required</a:t>
            </a:r>
            <a:r>
              <a:rPr lang="en-US" b="1" dirty="0" smtClean="0">
                <a:latin typeface="Courier"/>
                <a:cs typeface="Courier"/>
              </a:rPr>
              <a:t>.”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09861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- </a:t>
            </a:r>
            <a:r>
              <a:rPr lang="en-US" dirty="0" err="1"/>
              <a:t>xxx.feature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this shows you how to test if filling out a form is behaving correctly 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@</a:t>
            </a:r>
            <a:r>
              <a:rPr lang="en-US" sz="1500" b="1" dirty="0" err="1">
                <a:latin typeface="Courier"/>
                <a:cs typeface="Courier"/>
              </a:rPr>
              <a:t>drupalnights</a:t>
            </a:r>
            <a:r>
              <a:rPr lang="en-US" sz="1500" b="1" dirty="0">
                <a:latin typeface="Courier"/>
                <a:cs typeface="Courier"/>
              </a:rPr>
              <a:t> @contact  @test  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Scenario: Fill out all form fields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Given I am on "/contact"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"Your name" with "Sample User"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"Your e-mail address" with "</a:t>
            </a:r>
            <a:r>
              <a:rPr lang="en-US" sz="1500" b="1" dirty="0" err="1">
                <a:latin typeface="Courier"/>
                <a:cs typeface="Courier"/>
              </a:rPr>
              <a:t>email@email.com</a:t>
            </a:r>
            <a:r>
              <a:rPr lang="en-US" sz="1500" b="1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"Subject" with "Great site!"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fill in "Message" with "</a:t>
            </a:r>
            <a:r>
              <a:rPr lang="en-US" sz="1500" b="1" dirty="0" err="1">
                <a:latin typeface="Courier"/>
                <a:cs typeface="Courier"/>
              </a:rPr>
              <a:t>Fantabluous</a:t>
            </a:r>
            <a:r>
              <a:rPr lang="en-US" sz="1500" b="1" dirty="0">
                <a:latin typeface="Courier"/>
                <a:cs typeface="Courier"/>
              </a:rPr>
              <a:t>!"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And I press "Send message"</a:t>
            </a:r>
          </a:p>
          <a:p>
            <a:pPr marL="0" indent="0">
              <a:buNone/>
            </a:pPr>
            <a:r>
              <a:rPr lang="en-US" sz="1500" b="1" dirty="0">
                <a:latin typeface="Courier"/>
                <a:cs typeface="Courier"/>
              </a:rPr>
              <a:t>    Then I should see "Your message has been sent."</a:t>
            </a:r>
          </a:p>
        </p:txBody>
      </p:sp>
    </p:spTree>
    <p:extLst>
      <p:ext uri="{BB962C8B-B14F-4D97-AF65-F5344CB8AC3E}">
        <p14:creationId xmlns:p14="http://schemas.microsoft.com/office/powerpoint/2010/main" val="376754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044509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83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18917" y="5429251"/>
            <a:ext cx="1725083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– </a:t>
            </a:r>
            <a:r>
              <a:rPr lang="en-US" dirty="0" err="1" smtClean="0"/>
              <a:t>FeatureContext.php</a:t>
            </a:r>
            <a:endParaRPr lang="en-US" dirty="0"/>
          </a:p>
        </p:txBody>
      </p:sp>
      <p:pic>
        <p:nvPicPr>
          <p:cNvPr id="5" name="Picture 4" descr="php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822261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Behat</a:t>
            </a:r>
            <a:r>
              <a:rPr lang="en-US" dirty="0"/>
              <a:t> – Running Tests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6571"/>
            <a:ext cx="8229600" cy="3125268"/>
          </a:xfrm>
        </p:spPr>
      </p:pic>
    </p:spTree>
    <p:extLst>
      <p:ext uri="{BB962C8B-B14F-4D97-AF65-F5344CB8AC3E}">
        <p14:creationId xmlns:p14="http://schemas.microsoft.com/office/powerpoint/2010/main" val="425690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18917" y="5429251"/>
            <a:ext cx="1725083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– Running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0141"/>
            <a:ext cx="8229600" cy="4249881"/>
          </a:xfrm>
        </p:spPr>
      </p:pic>
    </p:spTree>
    <p:extLst>
      <p:ext uri="{BB962C8B-B14F-4D97-AF65-F5344CB8AC3E}">
        <p14:creationId xmlns:p14="http://schemas.microsoft.com/office/powerpoint/2010/main" val="315244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- Code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83656" cy="46973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has the most Business Value?</a:t>
            </a:r>
            <a:endParaRPr lang="en-US" dirty="0"/>
          </a:p>
          <a:p>
            <a:r>
              <a:rPr lang="en-US" dirty="0" smtClean="0"/>
              <a:t>Which Features, if taken away, would make your site essentially useless?</a:t>
            </a:r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/photo/774486</a:t>
            </a:r>
          </a:p>
        </p:txBody>
      </p:sp>
      <p:pic>
        <p:nvPicPr>
          <p:cNvPr id="6" name="Picture 5" descr="curcui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856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79576"/>
              </p:ext>
            </p:extLst>
          </p:nvPr>
        </p:nvGraphicFramePr>
        <p:xfrm>
          <a:off x="878416" y="3917429"/>
          <a:ext cx="5162440" cy="219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220"/>
                <a:gridCol w="2581220"/>
              </a:tblGrid>
              <a:tr h="2197543">
                <a:tc>
                  <a:txBody>
                    <a:bodyPr/>
                    <a:lstStyle/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Registering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Logging in</a:t>
                      </a:r>
                    </a:p>
                    <a:p>
                      <a:pPr marL="342900" lvl="0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Customizing your  profile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Writing posts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Leaving comments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Uploading photo	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Approving photos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Seeing most recent articles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Rating content</a:t>
                      </a:r>
                    </a:p>
                    <a:p>
                      <a:pPr marL="342900" lvl="1" indent="-342900">
                        <a:buFont typeface="Lucida Grande"/>
                        <a:buChar char="-"/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Searching content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6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-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If you migrate your site to another version of Drupal or even another platform, your </a:t>
            </a:r>
            <a:r>
              <a:rPr lang="en-US" dirty="0" err="1" smtClean="0"/>
              <a:t>Behat</a:t>
            </a:r>
            <a:r>
              <a:rPr lang="en-US" dirty="0" smtClean="0"/>
              <a:t> Scenarios will still be correct.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/photo/642737</a:t>
            </a:r>
          </a:p>
        </p:txBody>
      </p:sp>
      <p:pic>
        <p:nvPicPr>
          <p:cNvPr id="5" name="Picture 4" descr="di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6002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03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97352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42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Users are the most important part of a website.  Put them first.  Understand their needs.</a:t>
            </a:r>
          </a:p>
          <a:p>
            <a:pPr lvl="1"/>
            <a:r>
              <a:rPr lang="en-US" dirty="0" smtClean="0"/>
              <a:t>Create Personas</a:t>
            </a:r>
          </a:p>
          <a:p>
            <a:pPr lvl="1"/>
            <a:r>
              <a:rPr lang="en-US" dirty="0" smtClean="0"/>
              <a:t>Outline their Journeys</a:t>
            </a:r>
          </a:p>
          <a:p>
            <a:pPr lvl="1"/>
            <a:r>
              <a:rPr lang="en-US" dirty="0" smtClean="0"/>
              <a:t>Define their Stories</a:t>
            </a:r>
          </a:p>
          <a:p>
            <a:pPr lvl="1"/>
            <a:r>
              <a:rPr lang="en-US" dirty="0" smtClean="0"/>
              <a:t>Automate Acceptance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/photo/1422832</a:t>
            </a:r>
          </a:p>
        </p:txBody>
      </p:sp>
      <p:pic>
        <p:nvPicPr>
          <p:cNvPr id="6" name="Picture 5" descr="phon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01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Using Agile Practices and Behavior Driven Development </a:t>
            </a:r>
            <a:r>
              <a:rPr lang="en-US" b="1" dirty="0" smtClean="0"/>
              <a:t>encourages communication </a:t>
            </a:r>
            <a:r>
              <a:rPr lang="en-US" dirty="0" smtClean="0"/>
              <a:t>between product experts and developers.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/photo/1422832</a:t>
            </a:r>
          </a:p>
        </p:txBody>
      </p:sp>
      <p:pic>
        <p:nvPicPr>
          <p:cNvPr id="6" name="Picture 5" descr="phon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883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Existing Technical Debt</a:t>
            </a:r>
          </a:p>
          <a:p>
            <a:pPr lvl="1"/>
            <a:r>
              <a:rPr lang="en-US" dirty="0"/>
              <a:t>New Bugs</a:t>
            </a:r>
          </a:p>
          <a:p>
            <a:pPr lvl="1"/>
            <a:r>
              <a:rPr lang="en-US" dirty="0"/>
              <a:t>Time for Manual QA Testing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User Personas</a:t>
            </a:r>
          </a:p>
          <a:p>
            <a:pPr lvl="1"/>
            <a:r>
              <a:rPr lang="en-US" dirty="0"/>
              <a:t>User Journeys</a:t>
            </a:r>
          </a:p>
          <a:p>
            <a:pPr lvl="1"/>
            <a:r>
              <a:rPr lang="en-US" dirty="0"/>
              <a:t>User Stories</a:t>
            </a:r>
          </a:p>
          <a:p>
            <a:pPr lvl="1"/>
            <a:r>
              <a:rPr lang="en-US" dirty="0" smtClean="0"/>
              <a:t>BDD</a:t>
            </a:r>
          </a:p>
          <a:p>
            <a:pPr lvl="1"/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pic>
        <p:nvPicPr>
          <p:cNvPr id="5" name="Picture 4" descr="abac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24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Take the deliverables from best </a:t>
            </a:r>
            <a:r>
              <a:rPr lang="en-US" dirty="0"/>
              <a:t>practices </a:t>
            </a:r>
            <a:r>
              <a:rPr lang="en-US" dirty="0" smtClean="0"/>
              <a:t>used in Project Management and Usability Studies.</a:t>
            </a:r>
          </a:p>
          <a:p>
            <a:pPr lvl="1"/>
            <a:r>
              <a:rPr lang="en-US" dirty="0" smtClean="0"/>
              <a:t>Personas, Journeys, Stories</a:t>
            </a:r>
          </a:p>
          <a:p>
            <a:r>
              <a:rPr lang="en-US" dirty="0" smtClean="0"/>
              <a:t>Use them as fodder for your Behavioral </a:t>
            </a:r>
            <a:r>
              <a:rPr lang="en-US" dirty="0"/>
              <a:t>T</a:t>
            </a:r>
            <a:r>
              <a:rPr lang="en-US" dirty="0" smtClean="0"/>
              <a:t>esting.</a:t>
            </a:r>
          </a:p>
          <a:p>
            <a:pPr lvl="1"/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pic>
        <p:nvPicPr>
          <p:cNvPr id="5" name="Picture 4" descr="abac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27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Things you could fix now but will do later at a higher cost.</a:t>
            </a:r>
          </a:p>
          <a:p>
            <a:r>
              <a:rPr lang="en-US" dirty="0" smtClean="0"/>
              <a:t>Business pressure to release quickly</a:t>
            </a:r>
          </a:p>
          <a:p>
            <a:r>
              <a:rPr lang="en-US" dirty="0" smtClean="0"/>
              <a:t>Lack of building loosely coupled components</a:t>
            </a:r>
          </a:p>
          <a:p>
            <a:r>
              <a:rPr lang="en-US" dirty="0" smtClean="0"/>
              <a:t>Delayed refactoring</a:t>
            </a:r>
          </a:p>
          <a:p>
            <a:r>
              <a:rPr lang="en-US" dirty="0" smtClean="0"/>
              <a:t>Lack of documentation</a:t>
            </a:r>
            <a:endParaRPr lang="en-US" dirty="0"/>
          </a:p>
        </p:txBody>
      </p:sp>
      <p:pic>
        <p:nvPicPr>
          <p:cNvPr id="8" name="Picture 7" descr="technical-deb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http://www.freeimages.com/photo/884054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Technical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61403651"/>
              </p:ext>
            </p:extLst>
          </p:nvPr>
        </p:nvGraphicFramePr>
        <p:xfrm>
          <a:off x="1873477" y="1326414"/>
          <a:ext cx="5533292" cy="469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Bent Arrow 13"/>
          <p:cNvSpPr/>
          <p:nvPr/>
        </p:nvSpPr>
        <p:spPr>
          <a:xfrm>
            <a:off x="2137248" y="2422769"/>
            <a:ext cx="859692" cy="947607"/>
          </a:xfrm>
          <a:prstGeom prst="bentArrow">
            <a:avLst/>
          </a:prstGeom>
          <a:solidFill>
            <a:srgbClr val="477FC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556477" y="4607167"/>
            <a:ext cx="1598245" cy="1035538"/>
          </a:xfrm>
          <a:prstGeom prst="bentArrow">
            <a:avLst/>
          </a:prstGeom>
          <a:solidFill>
            <a:srgbClr val="477FC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284286" y="2509706"/>
            <a:ext cx="859692" cy="881181"/>
          </a:xfrm>
          <a:prstGeom prst="bentArrow">
            <a:avLst/>
          </a:prstGeom>
          <a:solidFill>
            <a:srgbClr val="477FC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76824" cy="47085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Slides will be uploaded to </a:t>
            </a:r>
            <a:r>
              <a:rPr lang="en-US" b="1" i="1" dirty="0" smtClean="0">
                <a:hlinkClick r:id="rId3"/>
              </a:rPr>
              <a:t>DrupalNights.org</a:t>
            </a:r>
            <a:r>
              <a:rPr lang="en-US" b="1" i="1" dirty="0" smtClean="0"/>
              <a:t>!</a:t>
            </a:r>
          </a:p>
          <a:p>
            <a:r>
              <a:rPr lang="en-US" b="1" dirty="0" smtClean="0"/>
              <a:t>User </a:t>
            </a:r>
            <a:r>
              <a:rPr lang="en-US" b="1" dirty="0"/>
              <a:t>Personas</a:t>
            </a:r>
            <a:br>
              <a:rPr lang="en-US" b="1" dirty="0"/>
            </a:br>
            <a:r>
              <a:rPr lang="en-US" dirty="0" smtClean="0">
                <a:hlinkClick r:id="rId4"/>
              </a:rPr>
              <a:t>blogs.atlassian.com</a:t>
            </a:r>
            <a:r>
              <a:rPr lang="en-US" dirty="0" smtClean="0"/>
              <a:t> &amp; </a:t>
            </a:r>
            <a:r>
              <a:rPr lang="en-US" dirty="0" smtClean="0">
                <a:hlinkClick r:id="rId5"/>
              </a:rPr>
              <a:t>huffingtonpost.com</a:t>
            </a:r>
            <a:endParaRPr lang="en-US" dirty="0" smtClean="0"/>
          </a:p>
          <a:p>
            <a:r>
              <a:rPr lang="en-US" b="1" dirty="0"/>
              <a:t>User Journeys</a:t>
            </a:r>
            <a:br>
              <a:rPr lang="en-US" b="1" dirty="0"/>
            </a:br>
            <a:r>
              <a:rPr lang="en-US" dirty="0" smtClean="0">
                <a:hlinkClick r:id="rId4"/>
              </a:rPr>
              <a:t>blogs.atlassian.com</a:t>
            </a:r>
            <a:r>
              <a:rPr lang="en-US" dirty="0" smtClean="0"/>
              <a:t> &amp; </a:t>
            </a:r>
            <a:r>
              <a:rPr lang="en-US" dirty="0" smtClean="0">
                <a:hlinkClick r:id="rId6"/>
              </a:rPr>
              <a:t>theuxreview.co.uk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pinterest.com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7"/>
              </a:rPr>
              <a:t>pinterest.com</a:t>
            </a:r>
            <a:r>
              <a:rPr lang="en-US" dirty="0" smtClean="0"/>
              <a:t> </a:t>
            </a:r>
          </a:p>
          <a:p>
            <a:r>
              <a:rPr lang="en-US" b="1" dirty="0"/>
              <a:t>User Stories</a:t>
            </a:r>
            <a:br>
              <a:rPr lang="en-US" b="1" dirty="0"/>
            </a:br>
            <a:r>
              <a:rPr lang="en-US" dirty="0" smtClean="0">
                <a:hlinkClick r:id="rId8"/>
              </a:rPr>
              <a:t>mountaingoatsoftware.com</a:t>
            </a:r>
            <a:r>
              <a:rPr lang="en-US" dirty="0" smtClean="0"/>
              <a:t>  </a:t>
            </a:r>
            <a:r>
              <a:rPr lang="en-US" dirty="0" smtClean="0">
                <a:hlinkClick r:id="rId9"/>
              </a:rPr>
              <a:t>searchsoftwarequality.techtarget.com</a:t>
            </a:r>
            <a:r>
              <a:rPr lang="en-US" dirty="0" smtClean="0"/>
              <a:t> </a:t>
            </a:r>
          </a:p>
          <a:p>
            <a:r>
              <a:rPr lang="en-US" b="1" dirty="0"/>
              <a:t>BDD</a:t>
            </a:r>
            <a:br>
              <a:rPr lang="en-US" b="1" dirty="0"/>
            </a:br>
            <a:r>
              <a:rPr lang="en-US" dirty="0" smtClean="0">
                <a:hlinkClick r:id="rId10"/>
              </a:rPr>
              <a:t>wikipedia.org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11"/>
              </a:rPr>
              <a:t>dannorth.net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12"/>
              </a:rPr>
              <a:t>codemag.com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err="1" smtClean="0"/>
              <a:t>Behat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>
                <a:hlinkClick r:id="rId13"/>
              </a:rPr>
              <a:t>drupalnights.org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14"/>
              </a:rPr>
              <a:t>docs.behat.org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15"/>
              </a:rPr>
              <a:t>github.com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16"/>
              </a:rPr>
              <a:t>metaltoad.com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17"/>
              </a:rPr>
              <a:t>metaltoad.com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>
                <a:hlinkClick r:id="rId18"/>
              </a:rPr>
              <a:t>drupal.org</a:t>
            </a:r>
            <a:r>
              <a:rPr lang="en-US" dirty="0"/>
              <a:t> &amp; </a:t>
            </a:r>
            <a:r>
              <a:rPr lang="en-US" dirty="0" smtClean="0">
                <a:hlinkClick r:id="rId19"/>
              </a:rPr>
              <a:t>drupal.org</a:t>
            </a:r>
            <a:r>
              <a:rPr lang="en-US" dirty="0" smtClean="0"/>
              <a:t> &amp; </a:t>
            </a:r>
            <a:r>
              <a:rPr lang="en-US" dirty="0" smtClean="0">
                <a:hlinkClick r:id="rId20"/>
              </a:rPr>
              <a:t>drupal.org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1"/>
              </a:rPr>
              <a:t>drupal.org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22"/>
              </a:rPr>
              <a:t>drupal.org</a:t>
            </a:r>
            <a:r>
              <a:rPr lang="en-US" dirty="0" smtClean="0"/>
              <a:t> &amp; </a:t>
            </a:r>
            <a:r>
              <a:rPr lang="en-US" dirty="0" smtClean="0">
                <a:hlinkClick r:id="rId23"/>
              </a:rPr>
              <a:t>groups.drupal.org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4"/>
              </a:rPr>
              <a:t>drupalwatchdog.com</a:t>
            </a:r>
            <a:r>
              <a:rPr lang="en-US" dirty="0" smtClean="0"/>
              <a:t> &amp; </a:t>
            </a:r>
            <a:r>
              <a:rPr lang="en-US" dirty="0" smtClean="0">
                <a:hlinkClick r:id="rId25"/>
              </a:rPr>
              <a:t>bdd.alexo.it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http://www.freeimages.com/photo/985125</a:t>
            </a:r>
          </a:p>
        </p:txBody>
      </p:sp>
      <p:pic>
        <p:nvPicPr>
          <p:cNvPr id="6" name="Picture 5" descr="resources.jpg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024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941027" y="4160838"/>
            <a:ext cx="27457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Michelle Lauer</a:t>
            </a:r>
            <a:endParaRPr lang="en-US" i="1" dirty="0">
              <a:solidFill>
                <a:srgbClr val="000000"/>
              </a:solidFill>
              <a:hlinkClick r:id="rId27"/>
            </a:endParaRPr>
          </a:p>
          <a:p>
            <a:pPr algn="r"/>
            <a:r>
              <a:rPr lang="en-US" i="1" dirty="0">
                <a:solidFill>
                  <a:srgbClr val="000000"/>
                </a:solidFill>
                <a:hlinkClick r:id="rId27"/>
              </a:rPr>
              <a:t>drupal.org/u/</a:t>
            </a:r>
            <a:r>
              <a:rPr lang="en-US" i="1" dirty="0" smtClean="0">
                <a:solidFill>
                  <a:srgbClr val="000000"/>
                </a:solidFill>
                <a:hlinkClick r:id="rId27"/>
              </a:rPr>
              <a:t>miche</a:t>
            </a:r>
            <a:endParaRPr lang="en-US" i="1" dirty="0">
              <a:solidFill>
                <a:srgbClr val="000000"/>
              </a:solidFill>
            </a:endParaRPr>
          </a:p>
          <a:p>
            <a:pPr algn="r"/>
            <a:r>
              <a:rPr lang="en-US" i="1" dirty="0">
                <a:hlinkClick r:id="rId28"/>
              </a:rPr>
              <a:t>twitter.com/bymiche</a:t>
            </a:r>
            <a:endParaRPr lang="en-US" i="1" dirty="0"/>
          </a:p>
          <a:p>
            <a:pPr algn="r"/>
            <a:r>
              <a:rPr lang="en-US" i="1" dirty="0" smtClean="0">
                <a:hlinkClick r:id="rId29"/>
              </a:rPr>
              <a:t>bioraft.com</a:t>
            </a:r>
            <a:endParaRPr lang="en-US" i="1" dirty="0" smtClean="0"/>
          </a:p>
          <a:p>
            <a:pPr algn="r"/>
            <a:r>
              <a:rPr lang="en-US" i="1" dirty="0">
                <a:hlinkClick r:id="rId30"/>
              </a:rPr>
              <a:t>d</a:t>
            </a:r>
            <a:r>
              <a:rPr lang="en-US" i="1" dirty="0" smtClean="0">
                <a:hlinkClick r:id="rId30"/>
              </a:rPr>
              <a:t>rupalnights.org</a:t>
            </a:r>
            <a:endParaRPr lang="en-US" i="1" dirty="0"/>
          </a:p>
          <a:p>
            <a:pPr algn="r"/>
            <a:r>
              <a:rPr lang="en-US" i="1" dirty="0" smtClean="0">
                <a:hlinkClick r:id="rId31"/>
              </a:rPr>
              <a:t>DGD7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990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From User Personas to </a:t>
            </a:r>
            <a:r>
              <a:rPr lang="en-US" sz="4800" b="1" dirty="0"/>
              <a:t>Testing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65000"/>
                  </a:schemeClr>
                </a:solidFill>
              </a:rPr>
              <a:t>A Project Manager’s Journey T</a:t>
            </a:r>
            <a:r>
              <a:rPr lang="en-US" sz="3600" i="1" dirty="0" smtClean="0">
                <a:solidFill>
                  <a:schemeClr val="bg1">
                    <a:lumMod val="65000"/>
                  </a:schemeClr>
                </a:solidFill>
              </a:rPr>
              <a:t>owards </a:t>
            </a:r>
            <a:r>
              <a:rPr lang="en-US" sz="3600" i="1" dirty="0" err="1" smtClean="0">
                <a:solidFill>
                  <a:schemeClr val="bg1">
                    <a:lumMod val="65000"/>
                  </a:schemeClr>
                </a:solidFill>
              </a:rPr>
              <a:t>Behat</a:t>
            </a:r>
            <a:endParaRPr lang="en-US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7904" y="6104300"/>
            <a:ext cx="4736096" cy="75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762855"/>
            <a:ext cx="795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cap="all" spc="500" dirty="0">
                <a:solidFill>
                  <a:schemeClr val="bg1">
                    <a:lumMod val="50000"/>
                  </a:schemeClr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evaluate this </a:t>
            </a:r>
            <a:r>
              <a:rPr lang="en-US" cap="all" spc="500" dirty="0" smtClean="0">
                <a:solidFill>
                  <a:schemeClr val="bg1">
                    <a:lumMod val="50000"/>
                  </a:schemeClr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session</a:t>
            </a:r>
            <a:endParaRPr lang="en-US" cap="all" spc="500" dirty="0">
              <a:solidFill>
                <a:schemeClr val="bg1">
                  <a:lumMod val="50000"/>
                </a:schemeClr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cap="all" spc="500" dirty="0" smtClean="0">
                <a:solidFill>
                  <a:schemeClr val="bg1">
                    <a:lumMod val="50000"/>
                  </a:schemeClr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boston2014</a:t>
            </a:r>
            <a:r>
              <a:rPr lang="en-US" sz="1200" cap="all" spc="500" dirty="0">
                <a:solidFill>
                  <a:schemeClr val="bg1">
                    <a:lumMod val="50000"/>
                  </a:schemeClr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.design4drupal.org/d4d-session-schedule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5382" y="5647872"/>
            <a:ext cx="3312818" cy="976085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/>
              <a:t>Michelle Lauer</a:t>
            </a:r>
          </a:p>
          <a:p>
            <a:pPr algn="r"/>
            <a:r>
              <a:rPr lang="en-US" dirty="0"/>
              <a:t>D4D Boston</a:t>
            </a:r>
          </a:p>
          <a:p>
            <a:pPr algn="r"/>
            <a:r>
              <a:rPr lang="en-US" dirty="0"/>
              <a:t>Friday, Aug 1, 2014 -  2:15pm</a:t>
            </a:r>
          </a:p>
        </p:txBody>
      </p:sp>
      <p:pic>
        <p:nvPicPr>
          <p:cNvPr id="8" name="Picture 7" descr="Screen Shot 2014-07-08 at 9.5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87" y="452453"/>
            <a:ext cx="2706413" cy="6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r>
              <a:rPr lang="en-US" dirty="0"/>
              <a:t>Accept decisions made in the </a:t>
            </a:r>
            <a:r>
              <a:rPr lang="en-US" dirty="0" smtClean="0"/>
              <a:t>past</a:t>
            </a:r>
            <a:endParaRPr lang="en-US" dirty="0"/>
          </a:p>
          <a:p>
            <a:r>
              <a:rPr lang="en-US" dirty="0"/>
              <a:t>Address </a:t>
            </a:r>
            <a:r>
              <a:rPr lang="en-US" dirty="0" smtClean="0"/>
              <a:t>issues </a:t>
            </a:r>
            <a:r>
              <a:rPr lang="en-US" dirty="0"/>
              <a:t>when they </a:t>
            </a:r>
            <a:r>
              <a:rPr lang="en-US" dirty="0" smtClean="0"/>
              <a:t>arise</a:t>
            </a:r>
          </a:p>
          <a:p>
            <a:pPr lvl="1"/>
            <a:r>
              <a:rPr lang="en-US" dirty="0" smtClean="0"/>
              <a:t>Refactoring</a:t>
            </a:r>
          </a:p>
          <a:p>
            <a:pPr lvl="1"/>
            <a:r>
              <a:rPr lang="en-US" dirty="0" smtClean="0"/>
              <a:t>Slow </a:t>
            </a:r>
            <a:r>
              <a:rPr lang="en-US" dirty="0"/>
              <a:t>path to </a:t>
            </a:r>
            <a:r>
              <a:rPr lang="en-US" dirty="0" smtClean="0"/>
              <a:t>reducing</a:t>
            </a:r>
            <a:endParaRPr lang="en-US" dirty="0"/>
          </a:p>
          <a:p>
            <a:r>
              <a:rPr lang="en-US" dirty="0"/>
              <a:t>Make new decisions to not create more </a:t>
            </a:r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Write more loosely coupled code</a:t>
            </a:r>
            <a:endParaRPr lang="en-US" dirty="0"/>
          </a:p>
        </p:txBody>
      </p:sp>
      <p:pic>
        <p:nvPicPr>
          <p:cNvPr id="8" name="Picture 7" descr="technical-deb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http://www.freeimages.com/photo/884054</a:t>
            </a:r>
          </a:p>
        </p:txBody>
      </p:sp>
    </p:spTree>
    <p:extLst>
      <p:ext uri="{BB962C8B-B14F-4D97-AF65-F5344CB8AC3E}">
        <p14:creationId xmlns:p14="http://schemas.microsoft.com/office/powerpoint/2010/main" val="41856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16332"/>
              </p:ext>
            </p:extLst>
          </p:nvPr>
        </p:nvGraphicFramePr>
        <p:xfrm>
          <a:off x="457200" y="1303876"/>
          <a:ext cx="8229600" cy="48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39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30827 Safety Tracking.pptx" id="{7179E895-B371-4B24-B63A-6E798C846AFE}" vid="{93F1C59B-FB7B-4E1A-9F0B-B4ABE7B95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17147</TotalTime>
  <Words>2402</Words>
  <Application>Microsoft Macintosh PowerPoint</Application>
  <PresentationFormat>On-screen Show (4:3)</PresentationFormat>
  <Paragraphs>560</Paragraphs>
  <Slides>72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BioRAFT_PowerPoint</vt:lpstr>
      <vt:lpstr>From User Personas to Testing A Project Manager’s Journey Towards Behat</vt:lpstr>
      <vt:lpstr>Michelle Lauer</vt:lpstr>
      <vt:lpstr>BioRAFT</vt:lpstr>
      <vt:lpstr>PowerPoint Presentation</vt:lpstr>
      <vt:lpstr>The Journey</vt:lpstr>
      <vt:lpstr>The Journey</vt:lpstr>
      <vt:lpstr>Existing Technical Debt</vt:lpstr>
      <vt:lpstr>Existing Technical Debt</vt:lpstr>
      <vt:lpstr>The Journey</vt:lpstr>
      <vt:lpstr>New Bugs</vt:lpstr>
      <vt:lpstr>The Journey</vt:lpstr>
      <vt:lpstr>Manual QA Testing</vt:lpstr>
      <vt:lpstr>The Journey</vt:lpstr>
      <vt:lpstr>Concurrent Continuing Education</vt:lpstr>
      <vt:lpstr>The Journey</vt:lpstr>
      <vt:lpstr>Light Bulb Moment</vt:lpstr>
      <vt:lpstr>Light Bulb Moment</vt:lpstr>
      <vt:lpstr>The Journey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The Journey</vt:lpstr>
      <vt:lpstr>User Journeys</vt:lpstr>
      <vt:lpstr>User Journeys</vt:lpstr>
      <vt:lpstr>User Journeys</vt:lpstr>
      <vt:lpstr>User Journeys</vt:lpstr>
      <vt:lpstr>User Journeys</vt:lpstr>
      <vt:lpstr>User Journeys</vt:lpstr>
      <vt:lpstr>User Journeys</vt:lpstr>
      <vt:lpstr>User Journeys</vt:lpstr>
      <vt:lpstr>User Journeys</vt:lpstr>
      <vt:lpstr>The Journey</vt:lpstr>
      <vt:lpstr>User Stories</vt:lpstr>
      <vt:lpstr>User Stories</vt:lpstr>
      <vt:lpstr>User Stories</vt:lpstr>
      <vt:lpstr>User Stories</vt:lpstr>
      <vt:lpstr>User Stories</vt:lpstr>
      <vt:lpstr>The Journey</vt:lpstr>
      <vt:lpstr>Behavior Driven Development (BDD)</vt:lpstr>
      <vt:lpstr>Behavior Driven Development (BDD)</vt:lpstr>
      <vt:lpstr>Behavior Driven Development (BDD)</vt:lpstr>
      <vt:lpstr>Behavior Driven Development (BDD)</vt:lpstr>
      <vt:lpstr>Behavior Driven Development (BDD)</vt:lpstr>
      <vt:lpstr>Behavior Driven Development (BDD)</vt:lpstr>
      <vt:lpstr>The Journey</vt:lpstr>
      <vt:lpstr>Behat</vt:lpstr>
      <vt:lpstr>Behat - xxx.feature</vt:lpstr>
      <vt:lpstr>Behat - xxx.feature</vt:lpstr>
      <vt:lpstr>Behat - xxx.feature</vt:lpstr>
      <vt:lpstr>Behat – FeatureContext.php</vt:lpstr>
      <vt:lpstr>Behat – Running Tests</vt:lpstr>
      <vt:lpstr>Behat – Running Tests</vt:lpstr>
      <vt:lpstr>Behat - Code Coverage</vt:lpstr>
      <vt:lpstr>Behat - Bonus</vt:lpstr>
      <vt:lpstr>The Journey</vt:lpstr>
      <vt:lpstr>Take-Aways</vt:lpstr>
      <vt:lpstr>Take-Aways</vt:lpstr>
      <vt:lpstr>Recap</vt:lpstr>
      <vt:lpstr>Recap</vt:lpstr>
      <vt:lpstr>Recap</vt:lpstr>
      <vt:lpstr>Resources</vt:lpstr>
      <vt:lpstr>From User Personas to Testing A Project Manager’s Journey Towards Behat</vt:lpstr>
    </vt:vector>
  </TitlesOfParts>
  <Manager/>
  <Company>BioRAFT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Behat Presentation</dc:title>
  <dc:subject/>
  <dc:creator>Michelle Lauer</dc:creator>
  <cp:keywords/>
  <dc:description/>
  <cp:lastModifiedBy>Michelle Lauer</cp:lastModifiedBy>
  <cp:revision>317</cp:revision>
  <dcterms:created xsi:type="dcterms:W3CDTF">2013-06-14T17:24:36Z</dcterms:created>
  <dcterms:modified xsi:type="dcterms:W3CDTF">2014-08-02T15:26:26Z</dcterms:modified>
  <cp:category/>
</cp:coreProperties>
</file>