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7" r:id="rId8"/>
    <p:sldId id="263" r:id="rId9"/>
    <p:sldId id="265" r:id="rId10"/>
    <p:sldId id="264" r:id="rId11"/>
    <p:sldId id="266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1EC46-78C2-B240-9F14-E80685CF674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8604A-02FC-C545-9886-6F574228B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6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786E2-A785-4B49-8E05-701B969897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4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Enterprise safety, compliance &amp; training software for lab scientists</a:t>
            </a:r>
            <a:r>
              <a:rPr lang="en-US" baseline="0" dirty="0" smtClean="0"/>
              <a:t> and those that work with them built with Drupal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786E2-A785-4B49-8E05-701B969897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8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78604A-02FC-C545-9886-6F574228BD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10/21/16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pal.org/u/hezzieb" TargetMode="External"/><Relationship Id="rId4" Type="http://schemas.openxmlformats.org/officeDocument/2006/relationships/hyperlink" Target="http://www.twitter.com/hezzieb524" TargetMode="External"/><Relationship Id="rId5" Type="http://schemas.openxmlformats.org/officeDocument/2006/relationships/hyperlink" Target="http://www.linkedin.com/in/heathersbauer" TargetMode="External"/><Relationship Id="rId6" Type="http://schemas.openxmlformats.org/officeDocument/2006/relationships/hyperlink" Target="http://www.drupalnights.org/upcoming-camps-cons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hyperlink" Target="http://www.drupal.org/u/hezzieb" TargetMode="External"/><Relationship Id="rId5" Type="http://schemas.openxmlformats.org/officeDocument/2006/relationships/hyperlink" Target="http://www.twitter.com/hezzieb524" TargetMode="External"/><Relationship Id="rId6" Type="http://schemas.openxmlformats.org/officeDocument/2006/relationships/hyperlink" Target="http://www.linkedin.com/in/heathersbaue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hyperlink" Target="http://www.bioraft.com" TargetMode="External"/><Relationship Id="rId5" Type="http://schemas.openxmlformats.org/officeDocument/2006/relationships/hyperlink" Target="http://www.DrupalNights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Code or Not to Code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4dlogo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7" y="317529"/>
            <a:ext cx="3202703" cy="63505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688419" y="5811408"/>
            <a:ext cx="3312818" cy="81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Heather Bauer</a:t>
            </a:r>
          </a:p>
          <a:p>
            <a:pPr algn="r"/>
            <a:r>
              <a:rPr lang="en-US" dirty="0" smtClean="0"/>
              <a:t>Design4Drupal</a:t>
            </a:r>
          </a:p>
          <a:p>
            <a:pPr algn="r"/>
            <a:r>
              <a:rPr lang="en-US" dirty="0" smtClean="0"/>
              <a:t>Friday, July 22, 2016 – 3:45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28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3" name="Content Placeholder 2" descr="Free_parking_sho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225312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Code or Not to Code</a:t>
            </a:r>
            <a:endParaRPr lang="en-US" dirty="0"/>
          </a:p>
        </p:txBody>
      </p:sp>
      <p:pic>
        <p:nvPicPr>
          <p:cNvPr id="4" name="Picture 3" descr="d4dlogo-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7" y="317529"/>
            <a:ext cx="3202703" cy="63505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688419" y="5811408"/>
            <a:ext cx="3312818" cy="81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Heather Bauer</a:t>
            </a:r>
          </a:p>
          <a:p>
            <a:pPr algn="r"/>
            <a:r>
              <a:rPr lang="en-US" dirty="0" smtClean="0"/>
              <a:t>Design4Drupal</a:t>
            </a:r>
          </a:p>
          <a:p>
            <a:pPr algn="r"/>
            <a:r>
              <a:rPr lang="en-US" dirty="0" smtClean="0"/>
              <a:t>Friday July 22</a:t>
            </a:r>
            <a:r>
              <a:rPr lang="en-US" baseline="30000" dirty="0" smtClean="0"/>
              <a:t>nd</a:t>
            </a:r>
            <a:r>
              <a:rPr lang="en-US" dirty="0" smtClean="0"/>
              <a:t> 2016 – 3:45pm 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489985" y="4720772"/>
            <a:ext cx="3511251" cy="976085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en-US" dirty="0">
                <a:hlinkClick r:id="rId3"/>
              </a:rPr>
              <a:t>drupal.org/u/hezzieb</a:t>
            </a:r>
            <a:endParaRPr lang="en-US" dirty="0"/>
          </a:p>
          <a:p>
            <a:pPr algn="r"/>
            <a:r>
              <a:rPr lang="en-US" dirty="0">
                <a:hlinkClick r:id="rId4"/>
              </a:rPr>
              <a:t>twitter.com/hezzieb524</a:t>
            </a:r>
            <a:r>
              <a:rPr lang="en-US" dirty="0"/>
              <a:t> </a:t>
            </a:r>
          </a:p>
          <a:p>
            <a:pPr algn="r"/>
            <a:r>
              <a:rPr lang="en-US" dirty="0">
                <a:hlinkClick r:id="rId5"/>
              </a:rPr>
              <a:t>linkedin.com/in/heathersbauer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4720772"/>
            <a:ext cx="4804185" cy="976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Slides will be available </a:t>
            </a:r>
            <a:r>
              <a:rPr lang="en-US" dirty="0"/>
              <a:t>on </a:t>
            </a:r>
            <a:r>
              <a:rPr lang="en-US" dirty="0" smtClean="0">
                <a:hlinkClick r:id="rId6"/>
              </a:rPr>
              <a:t>drupalnights.org/library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74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249168"/>
              </p:ext>
            </p:extLst>
          </p:nvPr>
        </p:nvGraphicFramePr>
        <p:xfrm>
          <a:off x="457200" y="1600199"/>
          <a:ext cx="8229600" cy="430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72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Absolutely yes, coding is the new literacy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 will probably make other parts of their job easier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Only if they are really interested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No way, trust the developers to do the code stuff</a:t>
                      </a:r>
                    </a:p>
                  </a:txBody>
                  <a:tcPr marL="12700" marR="12700" marT="12700" marB="0" anchor="b"/>
                </a:tc>
              </a:tr>
              <a:tr h="708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write code in my sleep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723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might rely on Google but I can get the job done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</a:tr>
              <a:tr h="1072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know a little HTML and know what an "if statement" does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</a:tr>
              <a:tr h="708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None, nada, zilch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671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Me: Heather Bauer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54864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UX Product Specialist at BioRAFT</a:t>
            </a:r>
          </a:p>
          <a:p>
            <a:r>
              <a:rPr lang="en-US" dirty="0" smtClean="0"/>
              <a:t>M.S. in Human Factors in Information Design at Bentley University</a:t>
            </a:r>
          </a:p>
          <a:p>
            <a:r>
              <a:rPr lang="en-US" dirty="0" smtClean="0"/>
              <a:t>Co-Organizer of Drupal Nights</a:t>
            </a:r>
          </a:p>
          <a:p>
            <a:r>
              <a:rPr lang="en-US" dirty="0" smtClean="0"/>
              <a:t>Co-Organizer of Boston Service Jam 2014</a:t>
            </a:r>
          </a:p>
          <a:p>
            <a:r>
              <a:rPr lang="en-US" dirty="0" smtClean="0"/>
              <a:t>Expert in Residence for GA UXD course summer 2014</a:t>
            </a:r>
            <a:endParaRPr lang="en-US" dirty="0"/>
          </a:p>
        </p:txBody>
      </p:sp>
      <p:pic>
        <p:nvPicPr>
          <p:cNvPr id="5" name="Picture 4" descr="HeatherBaue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00200"/>
            <a:ext cx="2743200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8977" y="4247931"/>
            <a:ext cx="3027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hlinkClick r:id="rId4"/>
              </a:rPr>
              <a:t>drupal.org</a:t>
            </a:r>
            <a:r>
              <a:rPr lang="en-US" sz="1600" dirty="0">
                <a:hlinkClick r:id="rId4"/>
              </a:rPr>
              <a:t>/u/</a:t>
            </a:r>
            <a:r>
              <a:rPr lang="en-US" sz="1600" dirty="0" smtClean="0">
                <a:hlinkClick r:id="rId4"/>
              </a:rPr>
              <a:t>hezzieb</a:t>
            </a:r>
            <a:endParaRPr lang="en-US" sz="1600" dirty="0" smtClean="0"/>
          </a:p>
          <a:p>
            <a:pPr algn="r"/>
            <a:r>
              <a:rPr lang="en-US" sz="1600" dirty="0" smtClean="0">
                <a:hlinkClick r:id="rId5"/>
              </a:rPr>
              <a:t>twitter.com/hezzieb524</a:t>
            </a:r>
            <a:r>
              <a:rPr lang="en-US" sz="1600" dirty="0" smtClean="0"/>
              <a:t> </a:t>
            </a:r>
          </a:p>
          <a:p>
            <a:pPr algn="r"/>
            <a:r>
              <a:rPr lang="en-US" sz="1600" dirty="0" smtClean="0">
                <a:hlinkClick r:id="rId6"/>
              </a:rPr>
              <a:t>linkedin.com</a:t>
            </a:r>
            <a:r>
              <a:rPr lang="en-US" sz="1600" dirty="0">
                <a:hlinkClick r:id="rId6"/>
              </a:rPr>
              <a:t>/in/</a:t>
            </a:r>
            <a:r>
              <a:rPr lang="en-US" sz="1600" dirty="0" smtClean="0">
                <a:hlinkClick r:id="rId6"/>
              </a:rPr>
              <a:t>heathersbauer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5792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BioRAFT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7638"/>
            <a:ext cx="5483826" cy="4708525"/>
          </a:xfrm>
        </p:spPr>
        <p:txBody>
          <a:bodyPr>
            <a:normAutofit/>
          </a:bodyPr>
          <a:lstStyle/>
          <a:p>
            <a:r>
              <a:rPr lang="en-US" dirty="0"/>
              <a:t>Enterprise safety, compliance &amp; training software for lab scientists and those that work with them built with Drupal</a:t>
            </a:r>
          </a:p>
          <a:p>
            <a:r>
              <a:rPr lang="en-US" dirty="0" err="1" smtClean="0"/>
              <a:t>SaaS</a:t>
            </a:r>
            <a:r>
              <a:rPr lang="en-US" dirty="0" smtClean="0"/>
              <a:t>, multi-site application.</a:t>
            </a:r>
          </a:p>
          <a:p>
            <a:r>
              <a:rPr lang="en-US" dirty="0" smtClean="0"/>
              <a:t>WE’RE HIRING!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27" y="1417638"/>
            <a:ext cx="2743200" cy="3788228"/>
          </a:xfrm>
          <a:prstGeom prst="rect">
            <a:avLst/>
          </a:prstGeom>
          <a:effectLst/>
        </p:spPr>
      </p:pic>
      <p:sp>
        <p:nvSpPr>
          <p:cNvPr id="5" name="TextBox 4"/>
          <p:cNvSpPr txBox="1"/>
          <p:nvPr/>
        </p:nvSpPr>
        <p:spPr>
          <a:xfrm>
            <a:off x="5938453" y="5301452"/>
            <a:ext cx="2745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i="1" dirty="0" smtClean="0"/>
          </a:p>
          <a:p>
            <a:pPr algn="r"/>
            <a:endParaRPr lang="en-US" i="1" dirty="0"/>
          </a:p>
          <a:p>
            <a:pPr algn="r"/>
            <a:endParaRPr lang="en-US" i="1" dirty="0" smtClean="0"/>
          </a:p>
          <a:p>
            <a:pPr algn="r"/>
            <a:r>
              <a:rPr lang="en-US" i="1" dirty="0" smtClean="0">
                <a:hlinkClick r:id="rId4"/>
              </a:rPr>
              <a:t>BioRAFT.com</a:t>
            </a:r>
            <a:endParaRPr lang="en-US" i="1" dirty="0" smtClean="0"/>
          </a:p>
          <a:p>
            <a:pPr algn="r"/>
            <a:r>
              <a:rPr lang="en-US" i="1" dirty="0" smtClean="0">
                <a:hlinkClick r:id="rId5"/>
              </a:rPr>
              <a:t>DrupalNights.org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786261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does this conversation pertain to?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Designers</a:t>
            </a:r>
          </a:p>
          <a:p>
            <a:r>
              <a:rPr lang="en-US" dirty="0" smtClean="0"/>
              <a:t>Project managers</a:t>
            </a:r>
          </a:p>
          <a:p>
            <a:r>
              <a:rPr lang="en-US" dirty="0" smtClean="0"/>
              <a:t>Product managers</a:t>
            </a:r>
          </a:p>
          <a:p>
            <a:r>
              <a:rPr lang="en-US" dirty="0" smtClean="0"/>
              <a:t>UX professionals</a:t>
            </a:r>
          </a:p>
          <a:p>
            <a:r>
              <a:rPr lang="en-US" dirty="0" smtClean="0"/>
              <a:t>Information architects</a:t>
            </a:r>
          </a:p>
          <a:p>
            <a:r>
              <a:rPr lang="en-US" dirty="0" smtClean="0"/>
              <a:t>Technical writers</a:t>
            </a:r>
          </a:p>
          <a:p>
            <a:r>
              <a:rPr lang="en-US" dirty="0" smtClean="0"/>
              <a:t>And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88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Code?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None, nada, zilch code?</a:t>
            </a:r>
          </a:p>
          <a:p>
            <a:r>
              <a:rPr lang="en-US" dirty="0" smtClean="0"/>
              <a:t>I </a:t>
            </a:r>
            <a:r>
              <a:rPr lang="en-US" dirty="0"/>
              <a:t>know a little HTML and know what an "if statement" does </a:t>
            </a:r>
          </a:p>
          <a:p>
            <a:r>
              <a:rPr lang="en-US" dirty="0" smtClean="0"/>
              <a:t>I </a:t>
            </a:r>
            <a:r>
              <a:rPr lang="en-US" dirty="0"/>
              <a:t>might rely on Google but I can get the job done </a:t>
            </a:r>
          </a:p>
          <a:p>
            <a:r>
              <a:rPr lang="en-US" dirty="0" smtClean="0"/>
              <a:t>I </a:t>
            </a:r>
            <a:r>
              <a:rPr lang="en-US" dirty="0"/>
              <a:t>write code in my sleep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718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Everyone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Absolutely yes, coding is the new literacy</a:t>
            </a:r>
          </a:p>
          <a:p>
            <a:r>
              <a:rPr lang="en-US" dirty="0" smtClean="0"/>
              <a:t>It will probably make other parts of their job easier</a:t>
            </a:r>
          </a:p>
          <a:p>
            <a:r>
              <a:rPr lang="en-US" dirty="0" smtClean="0"/>
              <a:t>Only if they are really interested</a:t>
            </a:r>
          </a:p>
          <a:p>
            <a:r>
              <a:rPr lang="en-US" dirty="0" smtClean="0"/>
              <a:t>No way, trust the developers to do the code stuff</a:t>
            </a:r>
          </a:p>
        </p:txBody>
      </p:sp>
    </p:spTree>
    <p:extLst>
      <p:ext uri="{BB962C8B-B14F-4D97-AF65-F5344CB8AC3E}">
        <p14:creationId xmlns:p14="http://schemas.microsoft.com/office/powerpoint/2010/main" val="1781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Results</a:t>
            </a:r>
            <a:endParaRPr lang="en-US" dirty="0"/>
          </a:p>
        </p:txBody>
      </p:sp>
      <p:pic>
        <p:nvPicPr>
          <p:cNvPr id="4" name="Content Placeholder 3" descr="chart (1)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 b="4671"/>
          <a:stretch/>
        </p:blipFill>
        <p:spPr>
          <a:xfrm>
            <a:off x="457200" y="1600200"/>
            <a:ext cx="8229600" cy="4314553"/>
          </a:xfrm>
        </p:spPr>
      </p:pic>
    </p:spTree>
    <p:extLst>
      <p:ext uri="{BB962C8B-B14F-4D97-AF65-F5344CB8AC3E}">
        <p14:creationId xmlns:p14="http://schemas.microsoft.com/office/powerpoint/2010/main" val="215750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and Cons to knowing Code</a:t>
            </a:r>
            <a:endParaRPr lang="en-US" dirty="0"/>
          </a:p>
        </p:txBody>
      </p:sp>
      <p:pic>
        <p:nvPicPr>
          <p:cNvPr id="3" name="Content Placeholder 2" descr="To Code or Not To Cod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1" r="-6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754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3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30827 Safety Tracking.pptx" id="{7179E895-B371-4B24-B63A-6E798C846AFE}" vid="{93F1C59B-FB7B-4E1A-9F0B-B4ABE7B957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16124</TotalTime>
  <Words>372</Words>
  <Application>Microsoft Macintosh PowerPoint</Application>
  <PresentationFormat>On-screen Show (4:3)</PresentationFormat>
  <Paragraphs>82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BioRAFT_PowerPoint</vt:lpstr>
      <vt:lpstr>To Code or Not to Code</vt:lpstr>
      <vt:lpstr>About Me: Heather Bauer</vt:lpstr>
      <vt:lpstr>About BioRAFT</vt:lpstr>
      <vt:lpstr>Who does this conversation pertain to?</vt:lpstr>
      <vt:lpstr>Do You Code?</vt:lpstr>
      <vt:lpstr>Should Everyone Code?</vt:lpstr>
      <vt:lpstr>Survey Results</vt:lpstr>
      <vt:lpstr>Pros and Cons to knowing Code</vt:lpstr>
      <vt:lpstr>Conclusion</vt:lpstr>
      <vt:lpstr>Conclusions</vt:lpstr>
      <vt:lpstr>To Code or Not to Code</vt:lpstr>
      <vt:lpstr>Survey Results</vt:lpstr>
    </vt:vector>
  </TitlesOfParts>
  <Company>BioRAFT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Wong</dc:creator>
  <cp:lastModifiedBy>Heather Bauer</cp:lastModifiedBy>
  <cp:revision>20</cp:revision>
  <dcterms:created xsi:type="dcterms:W3CDTF">2013-06-14T17:24:36Z</dcterms:created>
  <dcterms:modified xsi:type="dcterms:W3CDTF">2016-10-21T16:22:59Z</dcterms:modified>
</cp:coreProperties>
</file>